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816" r:id="rId2"/>
    <p:sldMasterId id="2147483829" r:id="rId3"/>
    <p:sldMasterId id="2147483972" r:id="rId4"/>
    <p:sldMasterId id="2147484288" r:id="rId5"/>
    <p:sldMasterId id="2147484836" r:id="rId6"/>
    <p:sldMasterId id="2147484867" r:id="rId7"/>
  </p:sldMasterIdLst>
  <p:notesMasterIdLst>
    <p:notesMasterId r:id="rId30"/>
  </p:notesMasterIdLst>
  <p:sldIdLst>
    <p:sldId id="272" r:id="rId8"/>
    <p:sldId id="324" r:id="rId9"/>
    <p:sldId id="283" r:id="rId10"/>
    <p:sldId id="258" r:id="rId11"/>
    <p:sldId id="259" r:id="rId12"/>
    <p:sldId id="260" r:id="rId13"/>
    <p:sldId id="305" r:id="rId14"/>
    <p:sldId id="319" r:id="rId15"/>
    <p:sldId id="263" r:id="rId16"/>
    <p:sldId id="314" r:id="rId17"/>
    <p:sldId id="315" r:id="rId18"/>
    <p:sldId id="307" r:id="rId19"/>
    <p:sldId id="308" r:id="rId20"/>
    <p:sldId id="309" r:id="rId21"/>
    <p:sldId id="316" r:id="rId22"/>
    <p:sldId id="306" r:id="rId23"/>
    <p:sldId id="320" r:id="rId24"/>
    <p:sldId id="321" r:id="rId25"/>
    <p:sldId id="322" r:id="rId26"/>
    <p:sldId id="311" r:id="rId27"/>
    <p:sldId id="310" r:id="rId28"/>
    <p:sldId id="323"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3" autoAdjust="0"/>
    <p:restoredTop sz="93521" autoAdjust="0"/>
  </p:normalViewPr>
  <p:slideViewPr>
    <p:cSldViewPr>
      <p:cViewPr varScale="1">
        <p:scale>
          <a:sx n="64" d="100"/>
          <a:sy n="64" d="100"/>
        </p:scale>
        <p:origin x="-1392" y="-108"/>
      </p:cViewPr>
      <p:guideLst>
        <p:guide orient="horz" pos="2160"/>
        <p:guide pos="2880"/>
      </p:guideLst>
    </p:cSldViewPr>
  </p:slideViewPr>
  <p:outlineViewPr>
    <p:cViewPr>
      <p:scale>
        <a:sx n="33" d="100"/>
        <a:sy n="33" d="100"/>
      </p:scale>
      <p:origin x="0" y="52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00526-F51F-4E9F-9FEE-C023E7CFC9B5}" type="datetimeFigureOut">
              <a:rPr lang="ru-RU" smtClean="0"/>
              <a:pPr/>
              <a:t>20.10.2024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783FB-6A99-4138-BE0B-731FDF47B2B5}" type="slidenum">
              <a:rPr lang="ru-RU" smtClean="0"/>
              <a:pPr/>
              <a:t>‹#›</a:t>
            </a:fld>
            <a:endParaRPr lang="ru-RU"/>
          </a:p>
        </p:txBody>
      </p:sp>
    </p:spTree>
    <p:extLst>
      <p:ext uri="{BB962C8B-B14F-4D97-AF65-F5344CB8AC3E}">
        <p14:creationId xmlns:p14="http://schemas.microsoft.com/office/powerpoint/2010/main" xmlns="" val="140464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E2783FB-6A99-4138-BE0B-731FDF47B2B5}" type="slidenum">
              <a:rPr lang="ru-RU" smtClean="0"/>
              <a:pPr/>
              <a:t>16</a:t>
            </a:fld>
            <a:endParaRPr lang="ru-RU"/>
          </a:p>
        </p:txBody>
      </p:sp>
    </p:spTree>
    <p:extLst>
      <p:ext uri="{BB962C8B-B14F-4D97-AF65-F5344CB8AC3E}">
        <p14:creationId xmlns:p14="http://schemas.microsoft.com/office/powerpoint/2010/main" xmlns="" val="38893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5CE702-E5E0-41FB-9CEC-3B4A5ADC1BB8}" type="slidenum">
              <a:rPr lang="ru-RU"/>
              <a:pPr>
                <a:defRPr/>
              </a:pPr>
              <a:t>‹#›</a:t>
            </a:fld>
            <a:endParaRPr lang="ru-RU"/>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E32060-E58F-4160-B8BE-058D729F878B}" type="slidenum">
              <a:rPr lang="ru-RU"/>
              <a:pPr>
                <a:defRPr/>
              </a:pPr>
              <a:t>‹#›</a:t>
            </a:fld>
            <a:endParaRPr lang="ru-RU"/>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BDC16D-B4DF-444B-A32B-58199A54E793}" type="slidenum">
              <a:rPr lang="ru-RU"/>
              <a:pPr>
                <a:defRPr/>
              </a:pPr>
              <a:t>‹#›</a:t>
            </a:fld>
            <a:endParaRPr lang="ru-RU"/>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796E7D65-43AF-4DFC-B7E0-F5AC2CD33BB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8" name="Объект 7"/>
          <p:cNvSpPr>
            <a:spLocks noGrp="1"/>
          </p:cNvSpPr>
          <p:nvPr>
            <p:ph sz="quarter" idx="1"/>
          </p:nvPr>
        </p:nvSpPr>
        <p:spPr>
          <a:xfrm>
            <a:off x="457200" y="1600200"/>
            <a:ext cx="7467600" cy="48737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rtlCol="0"/>
          <a:lstStyle>
            <a:lvl1pPr>
              <a:defRPr/>
            </a:lvl1pPr>
          </a:lstStyle>
          <a:p>
            <a:pPr>
              <a:defRPr/>
            </a:pPr>
            <a:fld id="{320A9C77-176E-46A7-B8D1-B9C5B40ACB9B}"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E7559A99-877A-4B75-A436-7BF3B822103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9" name="Объект 8"/>
          <p:cNvSpPr>
            <a:spLocks noGrp="1"/>
          </p:cNvSpPr>
          <p:nvPr>
            <p:ph sz="quarter" idx="1"/>
          </p:nvPr>
        </p:nvSpPr>
        <p:spPr>
          <a:xfrm>
            <a:off x="457200" y="1600200"/>
            <a:ext cx="36576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Объект 10"/>
          <p:cNvSpPr>
            <a:spLocks noGrp="1"/>
          </p:cNvSpPr>
          <p:nvPr>
            <p:ph sz="quarter" idx="2"/>
          </p:nvPr>
        </p:nvSpPr>
        <p:spPr>
          <a:xfrm>
            <a:off x="4270248" y="1600200"/>
            <a:ext cx="36576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8C734B1-0F35-4CE7-A87C-81580555511F}" type="slidenum">
              <a:rPr lang="ru-RU"/>
              <a:pPr>
                <a:defRPr/>
              </a:pPr>
              <a:t>‹#›</a:t>
            </a:fld>
            <a:endParaRPr lang="ru-RU"/>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a:t>Образец заголовка</a:t>
            </a:r>
            <a:endParaRPr lang="en-US"/>
          </a:p>
        </p:txBody>
      </p:sp>
      <p:sp>
        <p:nvSpPr>
          <p:cNvPr id="11" name="Объект 10"/>
          <p:cNvSpPr>
            <a:spLocks noGrp="1"/>
          </p:cNvSpPr>
          <p:nvPr>
            <p:ph sz="quarter" idx="2"/>
          </p:nvPr>
        </p:nvSpPr>
        <p:spPr>
          <a:xfrm>
            <a:off x="457200" y="2362200"/>
            <a:ext cx="3657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Объект 12"/>
          <p:cNvSpPr>
            <a:spLocks noGrp="1"/>
          </p:cNvSpPr>
          <p:nvPr>
            <p:ph sz="quarter" idx="4"/>
          </p:nvPr>
        </p:nvSpPr>
        <p:spPr>
          <a:xfrm>
            <a:off x="4371975" y="2362200"/>
            <a:ext cx="3657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4397C517-7201-4B93-879A-8E516758CCEE}" type="slidenum">
              <a:rPr lang="ru-RU"/>
              <a:pPr>
                <a:defRPr/>
              </a:pPr>
              <a:t>‹#›</a:t>
            </a:fld>
            <a:endParaRPr lang="ru-RU"/>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rtlCol="0"/>
          <a:lstStyle>
            <a:lvl1pPr>
              <a:defRPr/>
            </a:lvl1pPr>
          </a:lstStyle>
          <a:p>
            <a:pPr>
              <a:defRPr/>
            </a:pPr>
            <a:fld id="{FA98580D-7442-40FB-944E-5540B11CF787}"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6205F8FC-BBDC-470D-ADDF-68E75AD8ECF2}"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17"/>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endParaRPr lang="ru-RU"/>
          </a:p>
        </p:txBody>
      </p:sp>
      <p:sp>
        <p:nvSpPr>
          <p:cNvPr id="8" name="Прямая соединительная линия 1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endParaRPr lang="ru-RU"/>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2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ru-RU"/>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18" name="Объект 17"/>
          <p:cNvSpPr>
            <a:spLocks noGrp="1"/>
          </p:cNvSpPr>
          <p:nvPr>
            <p:ph sz="quarter" idx="1"/>
          </p:nvPr>
        </p:nvSpPr>
        <p:spPr>
          <a:xfrm>
            <a:off x="304800" y="274320"/>
            <a:ext cx="5638800" cy="632764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554A5660-9593-40A4-8DEE-E83C1C1C0AFE}"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B2B220-79FD-4C94-8B29-C5F12C982FE9}" type="slidenum">
              <a:rPr lang="ru-RU"/>
              <a:pPr>
                <a:defRPr/>
              </a:pPr>
              <a:t>‹#›</a:t>
            </a:fld>
            <a:endParaRPr lang="ru-RU"/>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17"/>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endParaRPr lang="ru-RU"/>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1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ru-RU"/>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23"/>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endParaRPr lang="ru-RU"/>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24A83436-5711-4C7A-A91E-0003B4DB8D2C}"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A78D6FA-9113-474C-B80A-64055FE8A04A}" type="slidenum">
              <a:rPr lang="ru-RU"/>
              <a:pPr>
                <a:defRPr/>
              </a:pPr>
              <a:t>‹#›</a:t>
            </a:fld>
            <a:endParaRPr lang="ru-RU"/>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BFFD3C5-4D7C-468A-8ACA-6BD82D81E702}" type="slidenum">
              <a:rPr lang="ru-RU"/>
              <a:pPr>
                <a:defRPr/>
              </a:pPr>
              <a:t>‹#›</a:t>
            </a:fld>
            <a:endParaRPr lang="ru-RU"/>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sphere1.png"/>
          <p:cNvPicPr>
            <a:picLocks noChangeAspect="1"/>
          </p:cNvPicPr>
          <p:nvPr/>
        </p:nvPicPr>
        <p:blipFill>
          <a:blip r:embed="rId2" cstate="print"/>
          <a:srcRect/>
          <a:stretch>
            <a:fillRect/>
          </a:stretch>
        </p:blipFill>
        <p:spPr bwMode="auto">
          <a:xfrm>
            <a:off x="6850063" y="0"/>
            <a:ext cx="2293937" cy="6858000"/>
          </a:xfrm>
          <a:prstGeom prst="rect">
            <a:avLst/>
          </a:prstGeom>
          <a:noFill/>
          <a:ln w="9525">
            <a:noFill/>
            <a:miter lim="800000"/>
            <a:headEnd/>
            <a:tailEnd/>
          </a:ln>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6" name="Title 15"/>
          <p:cNvSpPr>
            <a:spLocks noGrp="1"/>
          </p:cNvSpPr>
          <p:nvPr>
            <p:ph type="title"/>
          </p:nvPr>
        </p:nvSpPr>
        <p:spPr>
          <a:xfrm>
            <a:off x="2438400" y="1447800"/>
            <a:ext cx="3962400" cy="2133600"/>
          </a:xfrm>
        </p:spPr>
        <p:txBody>
          <a:bodyPr anchor="b"/>
          <a:lstStyle/>
          <a:p>
            <a:r>
              <a:rPr lang="ru-RU"/>
              <a:t>Образец заголовка</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ru-RU"/>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410507B3-8A34-4A8C-88DD-E1571CEFB06E}" type="slidenum">
              <a:rPr lang="ru-RU"/>
              <a:pPr>
                <a:defRPr/>
              </a:pPr>
              <a:t>‹#›</a:t>
            </a:fld>
            <a:endParaRPr lang="ru-RU"/>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ru-RU"/>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Title 15"/>
          <p:cNvSpPr>
            <a:spLocks noGrp="1"/>
          </p:cNvSpPr>
          <p:nvPr>
            <p:ph type="title"/>
          </p:nvPr>
        </p:nvSpPr>
        <p:spPr/>
        <p:txBody>
          <a:bodyPr/>
          <a:lstStyle/>
          <a:p>
            <a:r>
              <a:rPr lang="ru-RU"/>
              <a:t>Образец заголовка</a:t>
            </a:r>
            <a:endParaRPr lang="en-US"/>
          </a:p>
        </p:txBody>
      </p:sp>
      <p:sp>
        <p:nvSpPr>
          <p:cNvPr id="4" name="Slide Number Placeholder 7"/>
          <p:cNvSpPr>
            <a:spLocks noGrp="1"/>
          </p:cNvSpPr>
          <p:nvPr>
            <p:ph type="sldNum" sz="quarter" idx="10"/>
          </p:nvPr>
        </p:nvSpPr>
        <p:spPr/>
        <p:txBody>
          <a:bodyPr/>
          <a:lstStyle>
            <a:lvl1pPr>
              <a:defRPr/>
            </a:lvl1pPr>
          </a:lstStyle>
          <a:p>
            <a:pPr>
              <a:defRPr/>
            </a:pPr>
            <a:fld id="{4D2C407C-F14A-4EFD-9F2C-D287324AEDBF}" type="slidenum">
              <a:rPr lang="ru-RU"/>
              <a:pPr>
                <a:defRPr/>
              </a:pPr>
              <a:t>‹#›</a:t>
            </a:fld>
            <a:endParaRPr lang="ru-RU"/>
          </a:p>
        </p:txBody>
      </p:sp>
      <p:sp>
        <p:nvSpPr>
          <p:cNvPr id="5" name="Date Placeholder 8"/>
          <p:cNvSpPr>
            <a:spLocks noGrp="1"/>
          </p:cNvSpPr>
          <p:nvPr>
            <p:ph type="dt" sz="half" idx="11"/>
          </p:nvPr>
        </p:nvSpPr>
        <p:spPr/>
        <p:txBody>
          <a:bodyPr/>
          <a:lstStyle>
            <a:lvl1pPr>
              <a:defRPr/>
            </a:lvl1pPr>
          </a:lstStyle>
          <a:p>
            <a:pPr>
              <a:defRPr/>
            </a:pPr>
            <a:endParaRPr lang="ru-RU"/>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Picture 6" descr="sphere1.png"/>
          <p:cNvPicPr>
            <a:picLocks noChangeAspect="1"/>
          </p:cNvPicPr>
          <p:nvPr/>
        </p:nvPicPr>
        <p:blipFill>
          <a:blip r:embed="rId2" cstate="print"/>
          <a:srcRect/>
          <a:stretch>
            <a:fillRect/>
          </a:stretch>
        </p:blipFill>
        <p:spPr bwMode="auto">
          <a:xfrm>
            <a:off x="6858000" y="0"/>
            <a:ext cx="2293938" cy="6858000"/>
          </a:xfrm>
          <a:prstGeom prst="rect">
            <a:avLst/>
          </a:prstGeom>
          <a:noFill/>
          <a:ln w="9525">
            <a:noFill/>
            <a:miter lim="800000"/>
            <a:headEnd/>
            <a:tailEnd/>
          </a:ln>
        </p:spPr>
      </p:pic>
      <p:sp>
        <p:nvSpPr>
          <p:cNvPr id="15" name="Title 14"/>
          <p:cNvSpPr>
            <a:spLocks noGrp="1"/>
          </p:cNvSpPr>
          <p:nvPr>
            <p:ph type="title"/>
          </p:nvPr>
        </p:nvSpPr>
        <p:spPr>
          <a:xfrm>
            <a:off x="457200" y="1828800"/>
            <a:ext cx="3200400" cy="1752600"/>
          </a:xfrm>
        </p:spPr>
        <p:txBody>
          <a:bodyPr anchor="b"/>
          <a:lstStyle/>
          <a:p>
            <a:r>
              <a:rPr lang="ru-RU"/>
              <a:t>Образец заголовка</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ru-RU"/>
              <a:t>Образец текста</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ru-RU"/>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20DE9CDF-E8DA-489D-91AA-CB4788F54FA3}" type="slidenum">
              <a:rPr lang="ru-RU"/>
              <a:pPr>
                <a:defRPr/>
              </a:pPr>
              <a:t>‹#›</a:t>
            </a:fld>
            <a:endParaRPr lang="ru-RU"/>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ru-RU"/>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itle 1"/>
          <p:cNvSpPr>
            <a:spLocks noGrp="1"/>
          </p:cNvSpPr>
          <p:nvPr>
            <p:ph type="title"/>
          </p:nvPr>
        </p:nvSpPr>
        <p:spPr>
          <a:xfrm>
            <a:off x="4876800" y="457200"/>
            <a:ext cx="2819400" cy="5714999"/>
          </a:xfrm>
        </p:spPr>
        <p:txBody>
          <a:bodyPr/>
          <a:lstStyle/>
          <a:p>
            <a:r>
              <a:rPr lang="ru-RU"/>
              <a:t>Образец заголовка</a:t>
            </a:r>
            <a:endParaRPr lang="en-US"/>
          </a:p>
        </p:txBody>
      </p:sp>
      <p:sp>
        <p:nvSpPr>
          <p:cNvPr id="5" name="Slide Number Placeholder 7"/>
          <p:cNvSpPr>
            <a:spLocks noGrp="1"/>
          </p:cNvSpPr>
          <p:nvPr>
            <p:ph type="sldNum" sz="quarter" idx="10"/>
          </p:nvPr>
        </p:nvSpPr>
        <p:spPr/>
        <p:txBody>
          <a:bodyPr/>
          <a:lstStyle>
            <a:lvl1pPr>
              <a:defRPr/>
            </a:lvl1pPr>
          </a:lstStyle>
          <a:p>
            <a:pPr>
              <a:defRPr/>
            </a:pPr>
            <a:fld id="{F5241507-1308-4F07-BE3B-CDE6BA0E2A3F}" type="slidenum">
              <a:rPr lang="ru-RU"/>
              <a:pPr>
                <a:defRPr/>
              </a:pPr>
              <a:t>‹#›</a:t>
            </a:fld>
            <a:endParaRPr lang="ru-RU"/>
          </a:p>
        </p:txBody>
      </p:sp>
      <p:sp>
        <p:nvSpPr>
          <p:cNvPr id="6" name="Date Placeholder 8"/>
          <p:cNvSpPr>
            <a:spLocks noGrp="1"/>
          </p:cNvSpPr>
          <p:nvPr>
            <p:ph type="dt" sz="half" idx="11"/>
          </p:nvPr>
        </p:nvSpPr>
        <p:spPr/>
        <p:txBody>
          <a:bodyPr/>
          <a:lstStyle>
            <a:lvl1pPr>
              <a:defRPr/>
            </a:lvl1pPr>
          </a:lstStyle>
          <a:p>
            <a:pPr>
              <a:defRPr/>
            </a:pPr>
            <a:endParaRPr lang="ru-RU"/>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itle 1"/>
          <p:cNvSpPr>
            <a:spLocks noGrp="1"/>
          </p:cNvSpPr>
          <p:nvPr>
            <p:ph type="title"/>
          </p:nvPr>
        </p:nvSpPr>
        <p:spPr>
          <a:xfrm>
            <a:off x="4876800" y="457200"/>
            <a:ext cx="2819400" cy="5714999"/>
          </a:xfrm>
        </p:spPr>
        <p:txBody>
          <a:bodyPr/>
          <a:lstStyle/>
          <a:p>
            <a:r>
              <a:rPr lang="ru-RU"/>
              <a:t>Образец заголовка</a:t>
            </a:r>
            <a:endParaRPr lang="en-US"/>
          </a:p>
        </p:txBody>
      </p:sp>
      <p:sp>
        <p:nvSpPr>
          <p:cNvPr id="7" name="Slide Number Placeholder 7"/>
          <p:cNvSpPr>
            <a:spLocks noGrp="1"/>
          </p:cNvSpPr>
          <p:nvPr>
            <p:ph type="sldNum" sz="quarter" idx="10"/>
          </p:nvPr>
        </p:nvSpPr>
        <p:spPr/>
        <p:txBody>
          <a:bodyPr/>
          <a:lstStyle>
            <a:lvl1pPr>
              <a:defRPr/>
            </a:lvl1pPr>
          </a:lstStyle>
          <a:p>
            <a:pPr>
              <a:defRPr/>
            </a:pPr>
            <a:fld id="{D31995A4-B9F1-40E1-9EB0-DD4E9035B34F}" type="slidenum">
              <a:rPr lang="ru-RU"/>
              <a:pPr>
                <a:defRPr/>
              </a:pPr>
              <a:t>‹#›</a:t>
            </a:fld>
            <a:endParaRPr lang="ru-RU"/>
          </a:p>
        </p:txBody>
      </p:sp>
      <p:sp>
        <p:nvSpPr>
          <p:cNvPr id="8" name="Date Placeholder 8"/>
          <p:cNvSpPr>
            <a:spLocks noGrp="1"/>
          </p:cNvSpPr>
          <p:nvPr>
            <p:ph type="dt" sz="half" idx="11"/>
          </p:nvPr>
        </p:nvSpPr>
        <p:spPr/>
        <p:txBody>
          <a:bodyPr/>
          <a:lstStyle>
            <a:lvl1pPr>
              <a:defRPr/>
            </a:lvl1pPr>
          </a:lstStyle>
          <a:p>
            <a:pPr>
              <a:defRPr/>
            </a:pPr>
            <a:endParaRPr lang="ru-RU"/>
          </a:p>
        </p:txBody>
      </p:sp>
      <p:sp>
        <p:nvSpPr>
          <p:cNvPr id="9"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ru-RU"/>
              <a:t>Образец заголовка</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9B1B34A8-612A-444B-8C76-5A19B206FE58}" type="slidenum">
              <a:rPr lang="ru-RU"/>
              <a:pPr>
                <a:defRPr/>
              </a:pPr>
              <a:t>‹#›</a:t>
            </a:fld>
            <a:endParaRPr lang="ru-RU"/>
          </a:p>
        </p:txBody>
      </p:sp>
      <p:sp>
        <p:nvSpPr>
          <p:cNvPr id="4" name="Date Placeholder 8"/>
          <p:cNvSpPr>
            <a:spLocks noGrp="1"/>
          </p:cNvSpPr>
          <p:nvPr>
            <p:ph type="dt" sz="half" idx="11"/>
          </p:nvPr>
        </p:nvSpPr>
        <p:spPr/>
        <p:txBody>
          <a:bodyPr/>
          <a:lstStyle>
            <a:lvl1pPr>
              <a:defRPr/>
            </a:lvl1pPr>
          </a:lstStyle>
          <a:p>
            <a:pPr>
              <a:defRPr/>
            </a:pPr>
            <a:endParaRPr lang="ru-RU"/>
          </a:p>
        </p:txBody>
      </p:sp>
      <p:sp>
        <p:nvSpPr>
          <p:cNvPr id="5"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3DAF0965-BEB3-4F16-938D-3F5EFB2ED273}" type="slidenum">
              <a:rPr lang="ru-RU"/>
              <a:pPr>
                <a:defRPr/>
              </a:pPr>
              <a:t>‹#›</a:t>
            </a:fld>
            <a:endParaRPr lang="ru-RU"/>
          </a:p>
        </p:txBody>
      </p:sp>
      <p:sp>
        <p:nvSpPr>
          <p:cNvPr id="3" name="Date Placeholder 8"/>
          <p:cNvSpPr>
            <a:spLocks noGrp="1"/>
          </p:cNvSpPr>
          <p:nvPr>
            <p:ph type="dt" sz="half" idx="11"/>
          </p:nvPr>
        </p:nvSpPr>
        <p:spPr/>
        <p:txBody>
          <a:bodyPr/>
          <a:lstStyle>
            <a:lvl1pPr>
              <a:defRPr/>
            </a:lvl1pPr>
          </a:lstStyle>
          <a:p>
            <a:pPr>
              <a:defRPr/>
            </a:pPr>
            <a:endParaRPr lang="ru-RU"/>
          </a:p>
        </p:txBody>
      </p:sp>
      <p:sp>
        <p:nvSpPr>
          <p:cNvPr id="4"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7B7F81-1792-4FCA-99D0-B8C8C5124E6B}" type="slidenum">
              <a:rPr lang="ru-RU"/>
              <a:pPr>
                <a:defRPr/>
              </a:pPr>
              <a:t>‹#›</a:t>
            </a:fld>
            <a:endParaRPr lang="ru-RU"/>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ru-RU"/>
              <a:t>Образец заголовка</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Slide Number Placeholder 7"/>
          <p:cNvSpPr>
            <a:spLocks noGrp="1"/>
          </p:cNvSpPr>
          <p:nvPr>
            <p:ph type="sldNum" sz="quarter" idx="10"/>
          </p:nvPr>
        </p:nvSpPr>
        <p:spPr/>
        <p:txBody>
          <a:bodyPr/>
          <a:lstStyle>
            <a:lvl1pPr>
              <a:defRPr/>
            </a:lvl1pPr>
          </a:lstStyle>
          <a:p>
            <a:pPr>
              <a:defRPr/>
            </a:pPr>
            <a:fld id="{8085A57A-DED8-4A0F-9C8A-8AA14E22A921}" type="slidenum">
              <a:rPr lang="ru-RU"/>
              <a:pPr>
                <a:defRPr/>
              </a:pPr>
              <a:t>‹#›</a:t>
            </a:fld>
            <a:endParaRPr lang="ru-RU"/>
          </a:p>
        </p:txBody>
      </p:sp>
      <p:sp>
        <p:nvSpPr>
          <p:cNvPr id="6" name="Date Placeholder 8"/>
          <p:cNvSpPr>
            <a:spLocks noGrp="1"/>
          </p:cNvSpPr>
          <p:nvPr>
            <p:ph type="dt" sz="half" idx="11"/>
          </p:nvPr>
        </p:nvSpPr>
        <p:spPr/>
        <p:txBody>
          <a:bodyPr/>
          <a:lstStyle>
            <a:lvl1pPr>
              <a:defRPr/>
            </a:lvl1pPr>
          </a:lstStyle>
          <a:p>
            <a:pPr>
              <a:defRPr/>
            </a:pPr>
            <a:endParaRPr lang="ru-RU"/>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ru-RU"/>
              <a:t>Образец заголовка</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Slide Number Placeholder 7"/>
          <p:cNvSpPr>
            <a:spLocks noGrp="1"/>
          </p:cNvSpPr>
          <p:nvPr>
            <p:ph type="sldNum" sz="quarter" idx="10"/>
          </p:nvPr>
        </p:nvSpPr>
        <p:spPr/>
        <p:txBody>
          <a:bodyPr/>
          <a:lstStyle>
            <a:lvl1pPr>
              <a:defRPr/>
            </a:lvl1pPr>
          </a:lstStyle>
          <a:p>
            <a:pPr>
              <a:defRPr/>
            </a:pPr>
            <a:fld id="{7C53805B-2902-4623-9F77-0EDF8CD45B69}" type="slidenum">
              <a:rPr lang="ru-RU"/>
              <a:pPr>
                <a:defRPr/>
              </a:pPr>
              <a:t>‹#›</a:t>
            </a:fld>
            <a:endParaRPr lang="ru-RU"/>
          </a:p>
        </p:txBody>
      </p:sp>
      <p:sp>
        <p:nvSpPr>
          <p:cNvPr id="6" name="Date Placeholder 8"/>
          <p:cNvSpPr>
            <a:spLocks noGrp="1"/>
          </p:cNvSpPr>
          <p:nvPr>
            <p:ph type="dt" sz="half" idx="11"/>
          </p:nvPr>
        </p:nvSpPr>
        <p:spPr/>
        <p:txBody>
          <a:bodyPr/>
          <a:lstStyle>
            <a:lvl1pPr>
              <a:defRPr/>
            </a:lvl1pPr>
          </a:lstStyle>
          <a:p>
            <a:pPr>
              <a:defRPr/>
            </a:pPr>
            <a:endParaRPr lang="ru-RU"/>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5F39F6D2-31AF-45B8-B34E-967E552CA6BF}" type="slidenum">
              <a:rPr lang="ru-RU"/>
              <a:pPr>
                <a:defRPr/>
              </a:pPr>
              <a:t>‹#›</a:t>
            </a:fld>
            <a:endParaRPr lang="ru-RU"/>
          </a:p>
        </p:txBody>
      </p:sp>
      <p:sp>
        <p:nvSpPr>
          <p:cNvPr id="5" name="Date Placeholder 8"/>
          <p:cNvSpPr>
            <a:spLocks noGrp="1"/>
          </p:cNvSpPr>
          <p:nvPr>
            <p:ph type="dt" sz="half" idx="11"/>
          </p:nvPr>
        </p:nvSpPr>
        <p:spPr/>
        <p:txBody>
          <a:bodyPr/>
          <a:lstStyle>
            <a:lvl1pPr>
              <a:defRPr/>
            </a:lvl1pPr>
          </a:lstStyle>
          <a:p>
            <a:pPr>
              <a:defRPr/>
            </a:pPr>
            <a:endParaRPr lang="ru-RU"/>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BA3E4E7A-E0DE-4897-BBF2-85F57C5D4B63}" type="slidenum">
              <a:rPr lang="ru-RU"/>
              <a:pPr>
                <a:defRPr/>
              </a:pPr>
              <a:t>‹#›</a:t>
            </a:fld>
            <a:endParaRPr lang="ru-RU"/>
          </a:p>
        </p:txBody>
      </p:sp>
      <p:sp>
        <p:nvSpPr>
          <p:cNvPr id="5" name="Date Placeholder 8"/>
          <p:cNvSpPr>
            <a:spLocks noGrp="1"/>
          </p:cNvSpPr>
          <p:nvPr>
            <p:ph type="dt" sz="half" idx="11"/>
          </p:nvPr>
        </p:nvSpPr>
        <p:spPr/>
        <p:txBody>
          <a:bodyPr/>
          <a:lstStyle>
            <a:lvl1pPr>
              <a:defRPr/>
            </a:lvl1pPr>
          </a:lstStyle>
          <a:p>
            <a:pPr>
              <a:defRPr/>
            </a:pPr>
            <a:endParaRPr lang="ru-RU"/>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13" descr="stickie-shadow.png"/>
            <p:cNvPicPr>
              <a:picLocks noChangeAspect="1"/>
            </p:cNvPicPr>
            <p:nvPr/>
          </p:nvPicPr>
          <p:blipFill>
            <a:blip r:embed="rId3" cstate="print"/>
            <a:srcRect/>
            <a:stretch>
              <a:fillRect/>
            </a:stretch>
          </p:blipFill>
          <p:spPr bwMode="auto">
            <a:xfrm>
              <a:off x="614456" y="436040"/>
              <a:ext cx="404704" cy="461174"/>
            </a:xfrm>
            <a:prstGeom prst="rect">
              <a:avLst/>
            </a:prstGeom>
            <a:noFill/>
            <a:ln w="9525">
              <a:noFill/>
              <a:miter lim="800000"/>
              <a:headEnd/>
              <a:tailEnd/>
            </a:ln>
          </p:spPr>
        </p:pic>
        <p:pic>
          <p:nvPicPr>
            <p:cNvPr id="9" name="Picture 14" descr="stickie-shadow.png"/>
            <p:cNvPicPr>
              <a:picLocks noChangeAspect="1"/>
            </p:cNvPicPr>
            <p:nvPr/>
          </p:nvPicPr>
          <p:blipFill>
            <a:blip r:embed="rId3" cstate="print"/>
            <a:srcRect/>
            <a:stretch>
              <a:fillRect/>
            </a:stretch>
          </p:blipFill>
          <p:spPr bwMode="auto">
            <a:xfrm rot="-5400000">
              <a:off x="637932" y="2282410"/>
              <a:ext cx="404704" cy="461174"/>
            </a:xfrm>
            <a:prstGeom prst="rect">
              <a:avLst/>
            </a:prstGeom>
            <a:noFill/>
            <a:ln w="9525">
              <a:noFill/>
              <a:miter lim="800000"/>
              <a:headEnd/>
              <a:tailEnd/>
            </a:ln>
          </p:spPr>
        </p:pic>
      </p:grpSp>
      <p:pic>
        <p:nvPicPr>
          <p:cNvPr id="10" name="Picture 7" descr="TitleCard.png"/>
          <p:cNvPicPr>
            <a:picLocks noChangeAspect="1"/>
          </p:cNvPicPr>
          <p:nvPr/>
        </p:nvPicPr>
        <p:blipFill>
          <a:blip r:embed="rId4" cstate="print"/>
          <a:srcRect/>
          <a:stretch>
            <a:fillRect/>
          </a:stretch>
        </p:blipFill>
        <p:spPr bwMode="auto">
          <a:xfrm rot="343346">
            <a:off x="2855913" y="2587625"/>
            <a:ext cx="5773737" cy="3851275"/>
          </a:xfrm>
          <a:prstGeom prst="rect">
            <a:avLst/>
          </a:prstGeom>
          <a:noFill/>
          <a:ln w="9525">
            <a:noFill/>
            <a:miter lim="800000"/>
            <a:headEnd/>
            <a:tailEnd/>
          </a:ln>
        </p:spPr>
      </p:pic>
      <p:pic>
        <p:nvPicPr>
          <p:cNvPr id="11"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a:solidFill>
                  <a:schemeClr val="accent1"/>
                </a:solidFill>
              </a:defRPr>
            </a:lvl1pPr>
          </a:lstStyle>
          <a:p>
            <a:pPr>
              <a:defRPr/>
            </a:pPr>
            <a:endParaRPr lang="ru-RU"/>
          </a:p>
        </p:txBody>
      </p:sp>
      <p:sp>
        <p:nvSpPr>
          <p:cNvPr id="13" name="Footer Placeholder 4"/>
          <p:cNvSpPr>
            <a:spLocks noGrp="1"/>
          </p:cNvSpPr>
          <p:nvPr>
            <p:ph type="ftr" sz="quarter" idx="11"/>
          </p:nvPr>
        </p:nvSpPr>
        <p:spPr>
          <a:xfrm rot="20520000">
            <a:off x="647700" y="4135438"/>
            <a:ext cx="2085975" cy="835025"/>
          </a:xfrm>
        </p:spPr>
        <p:txBody>
          <a:bodyPr/>
          <a:lstStyle>
            <a:lvl1pPr algn="l">
              <a:defRPr sz="1600">
                <a:solidFill>
                  <a:schemeClr val="accent5">
                    <a:lumMod val="50000"/>
                  </a:schemeClr>
                </a:solidFill>
              </a:defRPr>
            </a:lvl1pPr>
          </a:lstStyle>
          <a:p>
            <a:pPr>
              <a:defRPr/>
            </a:pPr>
            <a:endParaRPr lang="ru-RU"/>
          </a:p>
        </p:txBody>
      </p:sp>
      <p:sp>
        <p:nvSpPr>
          <p:cNvPr id="14" name="Slide Number Placeholder 5"/>
          <p:cNvSpPr>
            <a:spLocks noGrp="1"/>
          </p:cNvSpPr>
          <p:nvPr>
            <p:ph type="sldNum" sz="quarter" idx="12"/>
          </p:nvPr>
        </p:nvSpPr>
        <p:spPr>
          <a:xfrm rot="20520000">
            <a:off x="1981200" y="5510213"/>
            <a:ext cx="738188" cy="425450"/>
          </a:xfrm>
        </p:spPr>
        <p:txBody>
          <a:bodyPr/>
          <a:lstStyle>
            <a:lvl1pPr algn="r">
              <a:defRPr>
                <a:solidFill>
                  <a:schemeClr val="accent1">
                    <a:lumMod val="75000"/>
                  </a:schemeClr>
                </a:solidFill>
              </a:defRPr>
            </a:lvl1pPr>
          </a:lstStyle>
          <a:p>
            <a:pPr>
              <a:defRPr/>
            </a:pPr>
            <a:fld id="{A1DA382E-2B1E-44AE-95BF-F840214880F1}" type="slidenum">
              <a:rPr lang="ru-RU"/>
              <a:pPr>
                <a:defRPr/>
              </a:pPr>
              <a:t>‹#›</a:t>
            </a:fld>
            <a:endParaRPr lang="ru-RU"/>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6E20347-74F0-46B0-9FFF-0775D0510C75}" type="slidenum">
              <a:rPr lang="ru-RU"/>
              <a:pPr>
                <a:defRPr/>
              </a:pPr>
              <a:t>‹#›</a:t>
            </a:fld>
            <a:endParaRPr lang="ru-RU"/>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E46E1A3-D112-44A2-88AC-7F618C52440B}" type="slidenum">
              <a:rPr lang="ru-RU"/>
              <a:pPr>
                <a:defRPr/>
              </a:pPr>
              <a:t>‹#›</a:t>
            </a:fld>
            <a:endParaRPr lang="ru-RU"/>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1E6B5D2F-671F-472B-ABF7-6AB531583411}" type="slidenum">
              <a:rPr lang="ru-RU"/>
              <a:pPr>
                <a:defRPr/>
              </a:pPr>
              <a:t>‹#›</a:t>
            </a:fld>
            <a:endParaRPr lang="ru-RU"/>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38704 w 1288494"/>
              <a:gd name="T1" fmla="*/ 443170 h 722529"/>
              <a:gd name="T2" fmla="*/ 457445 w 1288494"/>
              <a:gd name="T3" fmla="*/ 487874 h 722529"/>
              <a:gd name="T4" fmla="*/ 142099 w 1288494"/>
              <a:gd name="T5" fmla="*/ 301277 h 722529"/>
              <a:gd name="T6" fmla="*/ 1076456 w 1288494"/>
              <a:gd name="T7" fmla="*/ 637541 h 722529"/>
              <a:gd name="T8" fmla="*/ 35038 w 1288494"/>
              <a:gd name="T9" fmla="*/ 156470 h 722529"/>
              <a:gd name="T10" fmla="*/ 26278 w 1288494"/>
              <a:gd name="T11" fmla="*/ 137033 h 722529"/>
              <a:gd name="T12" fmla="*/ 1237049 w 1288494"/>
              <a:gd name="T13" fmla="*/ 669614 h 722529"/>
              <a:gd name="T14" fmla="*/ 1230235 w 1288494"/>
              <a:gd name="T15" fmla="*/ 655035 h 722529"/>
              <a:gd name="T16" fmla="*/ 1049204 w 1288494"/>
              <a:gd name="T17" fmla="*/ 591865 h 722529"/>
              <a:gd name="T18" fmla="*/ 1235102 w 1288494"/>
              <a:gd name="T19" fmla="*/ 618104 h 722529"/>
              <a:gd name="T20" fmla="*/ 14599 w 1288494"/>
              <a:gd name="T21" fmla="*/ 104960 h 722529"/>
              <a:gd name="T22" fmla="*/ 2919 w 1288494"/>
              <a:gd name="T23" fmla="*/ 9718 h 722529"/>
              <a:gd name="T24" fmla="*/ 9733 w 1288494"/>
              <a:gd name="T25" fmla="*/ 44706 h 722529"/>
              <a:gd name="T26" fmla="*/ 23359 w 1288494"/>
              <a:gd name="T27" fmla="*/ 100102 h 722529"/>
              <a:gd name="T28" fmla="*/ 59371 w 1288494"/>
              <a:gd name="T29" fmla="*/ 179794 h 722529"/>
              <a:gd name="T30" fmla="*/ 143074 w 1288494"/>
              <a:gd name="T31" fmla="*/ 282812 h 722529"/>
              <a:gd name="T32" fmla="*/ 220936 w 1288494"/>
              <a:gd name="T33" fmla="*/ 351814 h 722529"/>
              <a:gd name="T34" fmla="*/ 282254 w 1288494"/>
              <a:gd name="T35" fmla="*/ 393605 h 722529"/>
              <a:gd name="T36" fmla="*/ 414621 w 1288494"/>
              <a:gd name="T37" fmla="*/ 467467 h 722529"/>
              <a:gd name="T38" fmla="*/ 480803 w 1288494"/>
              <a:gd name="T39" fmla="*/ 499538 h 722529"/>
              <a:gd name="T40" fmla="*/ 566453 w 1288494"/>
              <a:gd name="T41" fmla="*/ 532581 h 722529"/>
              <a:gd name="T42" fmla="*/ 685195 w 1288494"/>
              <a:gd name="T43" fmla="*/ 565624 h 722529"/>
              <a:gd name="T44" fmla="*/ 970368 w 1288494"/>
              <a:gd name="T45" fmla="*/ 621020 h 722529"/>
              <a:gd name="T46" fmla="*/ 1244348 w 1288494"/>
              <a:gd name="T47" fmla="*/ 638514 h 722529"/>
              <a:gd name="T48" fmla="*/ 1107602 w 1288494"/>
              <a:gd name="T49" fmla="*/ 640459 h 722529"/>
              <a:gd name="T50" fmla="*/ 1029738 w 1288494"/>
              <a:gd name="T51" fmla="*/ 634626 h 722529"/>
              <a:gd name="T52" fmla="*/ 949930 w 1288494"/>
              <a:gd name="T53" fmla="*/ 627823 h 722529"/>
              <a:gd name="T54" fmla="*/ 909051 w 1288494"/>
              <a:gd name="T55" fmla="*/ 622965 h 722529"/>
              <a:gd name="T56" fmla="*/ 815616 w 1288494"/>
              <a:gd name="T57" fmla="*/ 605470 h 722529"/>
              <a:gd name="T58" fmla="*/ 782523 w 1288494"/>
              <a:gd name="T59" fmla="*/ 598667 h 722529"/>
              <a:gd name="T60" fmla="*/ 728020 w 1288494"/>
              <a:gd name="T61" fmla="*/ 587977 h 722529"/>
              <a:gd name="T62" fmla="*/ 683249 w 1288494"/>
              <a:gd name="T63" fmla="*/ 574370 h 722529"/>
              <a:gd name="T64" fmla="*/ 642370 w 1288494"/>
              <a:gd name="T65" fmla="*/ 564652 h 722529"/>
              <a:gd name="T66" fmla="*/ 595653 w 1288494"/>
              <a:gd name="T67" fmla="*/ 552991 h 722529"/>
              <a:gd name="T68" fmla="*/ 554774 w 1288494"/>
              <a:gd name="T69" fmla="*/ 538411 h 722529"/>
              <a:gd name="T70" fmla="*/ 526549 w 1288494"/>
              <a:gd name="T71" fmla="*/ 528693 h 722529"/>
              <a:gd name="T72" fmla="*/ 494430 w 1288494"/>
              <a:gd name="T73" fmla="*/ 517032 h 722529"/>
              <a:gd name="T74" fmla="*/ 448686 w 1288494"/>
              <a:gd name="T75" fmla="*/ 498565 h 722529"/>
              <a:gd name="T76" fmla="*/ 423381 w 1288494"/>
              <a:gd name="T77" fmla="*/ 485931 h 722529"/>
              <a:gd name="T78" fmla="*/ 392235 w 1288494"/>
              <a:gd name="T79" fmla="*/ 469410 h 722529"/>
              <a:gd name="T80" fmla="*/ 354277 w 1288494"/>
              <a:gd name="T81" fmla="*/ 449973 h 722529"/>
              <a:gd name="T82" fmla="*/ 327997 w 1288494"/>
              <a:gd name="T83" fmla="*/ 436366 h 722529"/>
              <a:gd name="T84" fmla="*/ 293933 w 1288494"/>
              <a:gd name="T85" fmla="*/ 414985 h 722529"/>
              <a:gd name="T86" fmla="*/ 241375 w 1288494"/>
              <a:gd name="T87" fmla="*/ 379999 h 722529"/>
              <a:gd name="T88" fmla="*/ 211203 w 1288494"/>
              <a:gd name="T89" fmla="*/ 360561 h 722529"/>
              <a:gd name="T90" fmla="*/ 148913 w 1288494"/>
              <a:gd name="T91" fmla="*/ 308079 h 722529"/>
              <a:gd name="T92" fmla="*/ 135286 w 1288494"/>
              <a:gd name="T93" fmla="*/ 292530 h 722529"/>
              <a:gd name="T94" fmla="*/ 132367 w 1288494"/>
              <a:gd name="T95" fmla="*/ 287672 h 722529"/>
              <a:gd name="T96" fmla="*/ 122635 w 1288494"/>
              <a:gd name="T97" fmla="*/ 278924 h 722529"/>
              <a:gd name="T98" fmla="*/ 109008 w 1288494"/>
              <a:gd name="T99" fmla="*/ 266291 h 722529"/>
              <a:gd name="T100" fmla="*/ 91488 w 1288494"/>
              <a:gd name="T101" fmla="*/ 242965 h 722529"/>
              <a:gd name="T102" fmla="*/ 84677 w 1288494"/>
              <a:gd name="T103" fmla="*/ 234219 h 722529"/>
              <a:gd name="T104" fmla="*/ 70076 w 1288494"/>
              <a:gd name="T105" fmla="*/ 215753 h 722529"/>
              <a:gd name="T106" fmla="*/ 63263 w 1288494"/>
              <a:gd name="T107" fmla="*/ 199231 h 722529"/>
              <a:gd name="T108" fmla="*/ 46718 w 1288494"/>
              <a:gd name="T109" fmla="*/ 174934 h 722529"/>
              <a:gd name="T110" fmla="*/ 36985 w 1288494"/>
              <a:gd name="T111" fmla="*/ 160357 h 722529"/>
              <a:gd name="T112" fmla="*/ 34066 w 1288494"/>
              <a:gd name="T113" fmla="*/ 143835 h 722529"/>
              <a:gd name="T114" fmla="*/ 16546 w 1288494"/>
              <a:gd name="T115" fmla="*/ 101074 h 722529"/>
              <a:gd name="T116" fmla="*/ 4867 w 1288494"/>
              <a:gd name="T117" fmla="*/ 50536 h 722529"/>
              <a:gd name="T118" fmla="*/ 1886 w 1288494"/>
              <a:gd name="T119" fmla="*/ 3037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w="9525">
            <a:noFill/>
            <a:round/>
            <a:headEnd/>
            <a:tailEnd/>
          </a:ln>
        </p:spPr>
        <p:txBody>
          <a:bodyPr/>
          <a:lstStyle/>
          <a:p>
            <a:endParaRPr lang="ru-RU"/>
          </a:p>
        </p:txBody>
      </p:sp>
      <p:sp>
        <p:nvSpPr>
          <p:cNvPr id="8" name="Freeform 33"/>
          <p:cNvSpPr>
            <a:spLocks/>
          </p:cNvSpPr>
          <p:nvPr/>
        </p:nvSpPr>
        <p:spPr bwMode="auto">
          <a:xfrm rot="9377604">
            <a:off x="3925888" y="3316288"/>
            <a:ext cx="1289050" cy="722312"/>
          </a:xfrm>
          <a:custGeom>
            <a:avLst/>
            <a:gdLst>
              <a:gd name="T0" fmla="*/ 14598 w 1288494"/>
              <a:gd name="T1" fmla="*/ 108848 h 722529"/>
              <a:gd name="T2" fmla="*/ 32118 w 1288494"/>
              <a:gd name="T3" fmla="*/ 149667 h 722529"/>
              <a:gd name="T4" fmla="*/ 36985 w 1288494"/>
              <a:gd name="T5" fmla="*/ 159385 h 722529"/>
              <a:gd name="T6" fmla="*/ 49637 w 1288494"/>
              <a:gd name="T7" fmla="*/ 184655 h 722529"/>
              <a:gd name="T8" fmla="*/ 1138746 w 1288494"/>
              <a:gd name="T9" fmla="*/ 708489 h 722529"/>
              <a:gd name="T10" fmla="*/ 1227315 w 1288494"/>
              <a:gd name="T11" fmla="*/ 629769 h 722529"/>
              <a:gd name="T12" fmla="*/ 1059910 w 1288494"/>
              <a:gd name="T13" fmla="*/ 577289 h 722529"/>
              <a:gd name="T14" fmla="*/ 1288634 w 1288494"/>
              <a:gd name="T15" fmla="*/ 637543 h 722529"/>
              <a:gd name="T16" fmla="*/ 910023 w 1288494"/>
              <a:gd name="T17" fmla="*/ 621993 h 722529"/>
              <a:gd name="T18" fmla="*/ 244294 w 1288494"/>
              <a:gd name="T19" fmla="*/ 368335 h 722529"/>
              <a:gd name="T20" fmla="*/ 334809 w 1288494"/>
              <a:gd name="T21" fmla="*/ 440255 h 722529"/>
              <a:gd name="T22" fmla="*/ 439926 w 1288494"/>
              <a:gd name="T23" fmla="*/ 491763 h 722529"/>
              <a:gd name="T24" fmla="*/ 393209 w 1288494"/>
              <a:gd name="T25" fmla="*/ 470383 h 722529"/>
              <a:gd name="T26" fmla="*/ 367903 w 1288494"/>
              <a:gd name="T27" fmla="*/ 458719 h 722529"/>
              <a:gd name="T28" fmla="*/ 347464 w 1288494"/>
              <a:gd name="T29" fmla="*/ 447058 h 722529"/>
              <a:gd name="T30" fmla="*/ 306584 w 1288494"/>
              <a:gd name="T31" fmla="*/ 424704 h 722529"/>
              <a:gd name="T32" fmla="*/ 270574 w 1288494"/>
              <a:gd name="T33" fmla="*/ 402351 h 722529"/>
              <a:gd name="T34" fmla="*/ 225801 w 1288494"/>
              <a:gd name="T35" fmla="*/ 371251 h 722529"/>
              <a:gd name="T36" fmla="*/ 195629 w 1288494"/>
              <a:gd name="T37" fmla="*/ 348899 h 722529"/>
              <a:gd name="T38" fmla="*/ 142099 w 1288494"/>
              <a:gd name="T39" fmla="*/ 300306 h 722529"/>
              <a:gd name="T40" fmla="*/ 140152 w 1288494"/>
              <a:gd name="T41" fmla="*/ 290588 h 722529"/>
              <a:gd name="T42" fmla="*/ 129447 w 1288494"/>
              <a:gd name="T43" fmla="*/ 285727 h 722529"/>
              <a:gd name="T44" fmla="*/ 113874 w 1288494"/>
              <a:gd name="T45" fmla="*/ 273094 h 722529"/>
              <a:gd name="T46" fmla="*/ 104141 w 1288494"/>
              <a:gd name="T47" fmla="*/ 260460 h 722529"/>
              <a:gd name="T48" fmla="*/ 89543 w 1288494"/>
              <a:gd name="T49" fmla="*/ 242966 h 722529"/>
              <a:gd name="T50" fmla="*/ 74942 w 1288494"/>
              <a:gd name="T51" fmla="*/ 224501 h 722529"/>
              <a:gd name="T52" fmla="*/ 67156 w 1288494"/>
              <a:gd name="T53" fmla="*/ 206035 h 722529"/>
              <a:gd name="T54" fmla="*/ 54504 w 1288494"/>
              <a:gd name="T55" fmla="*/ 189513 h 722529"/>
              <a:gd name="T56" fmla="*/ 42823 w 1288494"/>
              <a:gd name="T57" fmla="*/ 171049 h 722529"/>
              <a:gd name="T58" fmla="*/ 36985 w 1288494"/>
              <a:gd name="T59" fmla="*/ 155498 h 722529"/>
              <a:gd name="T60" fmla="*/ 28224 w 1288494"/>
              <a:gd name="T61" fmla="*/ 130230 h 722529"/>
              <a:gd name="T62" fmla="*/ 7785 w 1288494"/>
              <a:gd name="T63" fmla="*/ 69974 h 722529"/>
              <a:gd name="T64" fmla="*/ 4866 w 1288494"/>
              <a:gd name="T65" fmla="*/ 34015 h 722529"/>
              <a:gd name="T66" fmla="*/ 1946 w 1288494"/>
              <a:gd name="T67" fmla="*/ 13606 h 722529"/>
              <a:gd name="T68" fmla="*/ 5840 w 1288494"/>
              <a:gd name="T69" fmla="*/ 40819 h 722529"/>
              <a:gd name="T70" fmla="*/ 32119 w 1288494"/>
              <a:gd name="T71" fmla="*/ 123427 h 722529"/>
              <a:gd name="T72" fmla="*/ 70075 w 1288494"/>
              <a:gd name="T73" fmla="*/ 194373 h 722529"/>
              <a:gd name="T74" fmla="*/ 165458 w 1288494"/>
              <a:gd name="T75" fmla="*/ 303222 h 722529"/>
              <a:gd name="T76" fmla="*/ 242003 w 1288494"/>
              <a:gd name="T77" fmla="*/ 366736 h 722529"/>
              <a:gd name="T78" fmla="*/ 304637 w 1288494"/>
              <a:gd name="T79" fmla="*/ 407211 h 722529"/>
              <a:gd name="T80" fmla="*/ 431166 w 1288494"/>
              <a:gd name="T81" fmla="*/ 475241 h 722529"/>
              <a:gd name="T82" fmla="*/ 487616 w 1288494"/>
              <a:gd name="T83" fmla="*/ 502453 h 722529"/>
              <a:gd name="T84" fmla="*/ 571318 w 1288494"/>
              <a:gd name="T85" fmla="*/ 533554 h 722529"/>
              <a:gd name="T86" fmla="*/ 820481 w 1288494"/>
              <a:gd name="T87" fmla="*/ 595753 h 722529"/>
              <a:gd name="T88" fmla="*/ 972313 w 1288494"/>
              <a:gd name="T89" fmla="*/ 621021 h 722529"/>
              <a:gd name="T90" fmla="*/ 1244835 w 1288494"/>
              <a:gd name="T91" fmla="*/ 639487 h 722529"/>
              <a:gd name="T92" fmla="*/ 1089109 w 1288494"/>
              <a:gd name="T93" fmla="*/ 637542 h 722529"/>
              <a:gd name="T94" fmla="*/ 1029737 w 1288494"/>
              <a:gd name="T95" fmla="*/ 634627 h 722529"/>
              <a:gd name="T96" fmla="*/ 947982 w 1288494"/>
              <a:gd name="T97" fmla="*/ 627824 h 722529"/>
              <a:gd name="T98" fmla="*/ 911969 w 1288494"/>
              <a:gd name="T99" fmla="*/ 621021 h 722529"/>
              <a:gd name="T100" fmla="*/ 807827 w 1288494"/>
              <a:gd name="T101" fmla="*/ 603529 h 722529"/>
              <a:gd name="T102" fmla="*/ 771817 w 1288494"/>
              <a:gd name="T103" fmla="*/ 596726 h 722529"/>
              <a:gd name="T104" fmla="*/ 709526 w 1288494"/>
              <a:gd name="T105" fmla="*/ 582147 h 722529"/>
              <a:gd name="T106" fmla="*/ 671569 w 1288494"/>
              <a:gd name="T107" fmla="*/ 573401 h 722529"/>
              <a:gd name="T108" fmla="*/ 633609 w 1288494"/>
              <a:gd name="T109" fmla="*/ 563683 h 722529"/>
              <a:gd name="T110" fmla="*/ 587865 w 1288494"/>
              <a:gd name="T111" fmla="*/ 549103 h 722529"/>
              <a:gd name="T112" fmla="*/ 554773 w 1288494"/>
              <a:gd name="T113" fmla="*/ 538412 h 722529"/>
              <a:gd name="T114" fmla="*/ 526548 w 1288494"/>
              <a:gd name="T115" fmla="*/ 528693 h 722529"/>
              <a:gd name="T116" fmla="*/ 494429 w 1288494"/>
              <a:gd name="T117" fmla="*/ 517032 h 722529"/>
              <a:gd name="T118" fmla="*/ 448685 w 1288494"/>
              <a:gd name="T119" fmla="*/ 49856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12"/>
          <p:cNvSpPr>
            <a:spLocks noGrp="1"/>
          </p:cNvSpPr>
          <p:nvPr>
            <p:ph sz="quarter" idx="13"/>
          </p:nvPr>
        </p:nvSpPr>
        <p:spPr>
          <a:xfrm>
            <a:off x="841248" y="2743199"/>
            <a:ext cx="3017520" cy="32461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Date Placeholder 6"/>
          <p:cNvSpPr>
            <a:spLocks noGrp="1"/>
          </p:cNvSpPr>
          <p:nvPr>
            <p:ph type="dt" sz="half" idx="15"/>
          </p:nvPr>
        </p:nvSpPr>
        <p:spPr/>
        <p:txBody>
          <a:bodyPr/>
          <a:lstStyle>
            <a:lvl1pPr>
              <a:defRPr/>
            </a:lvl1pPr>
          </a:lstStyle>
          <a:p>
            <a:pPr>
              <a:defRPr/>
            </a:pPr>
            <a:endParaRPr lang="ru-RU"/>
          </a:p>
        </p:txBody>
      </p:sp>
      <p:sp>
        <p:nvSpPr>
          <p:cNvPr id="10" name="Footer Placeholder 7"/>
          <p:cNvSpPr>
            <a:spLocks noGrp="1"/>
          </p:cNvSpPr>
          <p:nvPr>
            <p:ph type="ftr" sz="quarter" idx="16"/>
          </p:nvPr>
        </p:nvSpPr>
        <p:spPr/>
        <p:txBody>
          <a:bodyPr/>
          <a:lstStyle>
            <a:lvl1pPr>
              <a:defRPr/>
            </a:lvl1pPr>
          </a:lstStyle>
          <a:p>
            <a:pPr>
              <a:defRPr/>
            </a:pPr>
            <a:endParaRPr lang="ru-RU"/>
          </a:p>
        </p:txBody>
      </p:sp>
      <p:sp>
        <p:nvSpPr>
          <p:cNvPr id="11" name="Slide Number Placeholder 8"/>
          <p:cNvSpPr>
            <a:spLocks noGrp="1"/>
          </p:cNvSpPr>
          <p:nvPr>
            <p:ph type="sldNum" sz="quarter" idx="17"/>
          </p:nvPr>
        </p:nvSpPr>
        <p:spPr/>
        <p:txBody>
          <a:bodyPr/>
          <a:lstStyle>
            <a:lvl1pPr>
              <a:defRPr/>
            </a:lvl1pPr>
          </a:lstStyle>
          <a:p>
            <a:pPr>
              <a:defRPr/>
            </a:pPr>
            <a:fld id="{2D03F1DA-C0D2-41CB-95BB-9C14BF040F67}" type="slidenum">
              <a:rPr lang="ru-RU"/>
              <a:pPr>
                <a:defRPr/>
              </a:pPr>
              <a:t>‹#›</a:t>
            </a:fld>
            <a:endParaRPr lang="ru-RU"/>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B172F69-C6C7-4EB1-954F-B3B48DD88E55}" type="slidenum">
              <a:rPr lang="ru-RU"/>
              <a:pPr>
                <a:defRPr/>
              </a:pPr>
              <a:t>‹#›</a:t>
            </a:fld>
            <a:endParaRPr lang="ru-RU"/>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060F06-5DEE-4032-80C7-A8818DED9C2A}" type="slidenum">
              <a:rPr lang="ru-RU"/>
              <a:pPr>
                <a:defRPr/>
              </a:pPr>
              <a:t>‹#›</a:t>
            </a:fld>
            <a:endParaRPr lang="ru-RU"/>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EA97177-70FA-4AB8-92AD-364D73328654}"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ru-RU"/>
              <a:t>Образец заголовка</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21059BD-1312-4870-BE63-CB1AA628BE99}" type="slidenum">
              <a:rPr lang="ru-RU"/>
              <a:pPr>
                <a:defRPr/>
              </a:pPr>
              <a:t>‹#›</a:t>
            </a:fld>
            <a:endParaRPr lang="ru-RU"/>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cstate="print"/>
          <a:srcRect/>
          <a:stretch>
            <a:fillRect/>
          </a:stretch>
        </p:blipFill>
        <p:spPr bwMode="auto">
          <a:xfrm>
            <a:off x="3124200" y="190500"/>
            <a:ext cx="2781300" cy="819150"/>
          </a:xfrm>
          <a:prstGeom prst="rect">
            <a:avLst/>
          </a:prstGeom>
          <a:noFill/>
          <a:ln w="9525">
            <a:noFill/>
            <a:miter lim="800000"/>
            <a:headEnd/>
            <a:tailEnd/>
          </a:ln>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Date Placeholder 4"/>
          <p:cNvSpPr>
            <a:spLocks noGrp="1"/>
          </p:cNvSpPr>
          <p:nvPr>
            <p:ph type="dt" sz="half" idx="10"/>
          </p:nvPr>
        </p:nvSpPr>
        <p:spPr/>
        <p:txBody>
          <a:bodyPr/>
          <a:lstStyle>
            <a:lvl1pPr>
              <a:defRPr/>
            </a:lvl1pPr>
          </a:lstStyle>
          <a:p>
            <a:pPr>
              <a:defRPr/>
            </a:pPr>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E0FD42F1-7809-4B41-94DA-ACF699F83B1F}" type="slidenum">
              <a:rPr lang="ru-RU"/>
              <a:pPr>
                <a:defRPr/>
              </a:pPr>
              <a:t>‹#›</a:t>
            </a:fld>
            <a:endParaRPr lang="ru-RU"/>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F105F53-2971-4D90-B47B-883F837D69CA}" type="slidenum">
              <a:rPr lang="ru-RU"/>
              <a:pPr>
                <a:defRPr/>
              </a:pPr>
              <a:t>‹#›</a:t>
            </a:fld>
            <a:endParaRPr lang="ru-RU"/>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50E9B05-7D1E-4699-9620-C90D022D2B03}" type="slidenum">
              <a:rPr lang="ru-RU"/>
              <a:pPr>
                <a:defRPr/>
              </a:pPr>
              <a:t>‹#›</a:t>
            </a:fld>
            <a:endParaRPr lang="ru-RU"/>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7F1FE8-B505-4173-BFB9-FA514AE0AA70}" type="slidenum">
              <a:rPr lang="ru-RU"/>
              <a:pPr>
                <a:defRPr/>
              </a:pPr>
              <a:t>‹#›</a:t>
            </a:fld>
            <a:endParaRPr lang="ru-RU"/>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DCE66E-3489-4097-A963-B012BA520F48}" type="slidenum">
              <a:rPr lang="ru-RU"/>
              <a:pPr>
                <a:defRPr/>
              </a:pPr>
              <a:t>‹#›</a:t>
            </a:fld>
            <a:endParaRPr lang="ru-RU"/>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924F2D-DDAD-4D77-9F90-C0341028B74B}" type="slidenum">
              <a:rPr lang="ru-RU"/>
              <a:pPr>
                <a:defRPr/>
              </a:pPr>
              <a:t>‹#›</a:t>
            </a:fld>
            <a:endParaRPr lang="ru-RU"/>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C51E4FE-B8A1-450F-8C3B-855FFF8D2026}" type="slidenum">
              <a:rPr lang="ru-RU"/>
              <a:pPr>
                <a:defRPr/>
              </a:pPr>
              <a:t>‹#›</a:t>
            </a:fld>
            <a:endParaRPr lang="ru-RU"/>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F52C628-5129-46BA-8827-2967160A20AB}" type="slidenum">
              <a:rPr lang="ru-RU"/>
              <a:pPr>
                <a:defRPr/>
              </a:pPr>
              <a:t>‹#›</a:t>
            </a:fld>
            <a:endParaRPr lang="ru-RU"/>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A2DABA1-18B9-4F43-81D2-CE37BC88F3DB}" type="slidenum">
              <a:rPr lang="ru-RU"/>
              <a:pPr>
                <a:defRPr/>
              </a:pPr>
              <a:t>‹#›</a:t>
            </a:fld>
            <a:endParaRPr lang="ru-RU"/>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65939AD-4C72-4B2D-9636-7FBF39553999}" type="slidenum">
              <a:rPr lang="ru-RU"/>
              <a:pPr>
                <a:defRPr/>
              </a:pPr>
              <a:t>‹#›</a:t>
            </a:fld>
            <a:endParaRPr lang="ru-RU"/>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02DA0E4-C99E-4218-A050-484606E42965}"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464FC8D-5DE2-4EA5-81B9-2BFA0A9EBD8C}" type="slidenum">
              <a:rPr lang="ru-RU"/>
              <a:pPr>
                <a:defRPr/>
              </a:pPr>
              <a:t>‹#›</a:t>
            </a:fld>
            <a:endParaRPr lang="ru-RU"/>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19C71F-ECF8-4D96-B36F-4C2F13F4559C}" type="slidenum">
              <a:rPr lang="ru-RU"/>
              <a:pPr>
                <a:defRPr/>
              </a:pPr>
              <a:t>‹#›</a:t>
            </a:fld>
            <a:endParaRPr lang="ru-RU"/>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71DFE7-0EFE-4C42-B13B-5CC36CCE8D11}" type="slidenum">
              <a:rPr lang="ru-RU"/>
              <a:pPr>
                <a:defRPr/>
              </a:pPr>
              <a:t>‹#›</a:t>
            </a:fld>
            <a:endParaRPr lang="ru-RU"/>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5352D9-E95F-4BFB-8037-94C36CB5DFEB}" type="slidenum">
              <a:rPr lang="ru-RU"/>
              <a:pPr>
                <a:defRPr/>
              </a:pPr>
              <a:t>‹#›</a:t>
            </a:fld>
            <a:endParaRPr lang="ru-RU"/>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E4059AB0-40D6-49AD-B5B0-7DBFFE1B930B}"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3922089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2CE8FAD8-FB2A-402F-9192-C8DAABE9DE24}"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1996145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272EBEAD-3D7A-45D9-9CE9-F79B8DC07087}"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2385990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endParaRPr lang="ru-RU">
              <a:solidFill>
                <a:srgbClr val="146194">
                  <a:lumMod val="50000"/>
                </a:srgbClr>
              </a:solidFill>
            </a:endParaRPr>
          </a:p>
        </p:txBody>
      </p:sp>
      <p:sp>
        <p:nvSpPr>
          <p:cNvPr id="6" name="Footer Placeholder 5"/>
          <p:cNvSpPr>
            <a:spLocks noGrp="1"/>
          </p:cNvSpPr>
          <p:nvPr>
            <p:ph type="ftr" sz="quarter" idx="11"/>
          </p:nvPr>
        </p:nvSpPr>
        <p:spPr/>
        <p:txBody>
          <a:bodyPr/>
          <a:lstStyle/>
          <a:p>
            <a:pPr>
              <a:defRPr/>
            </a:pPr>
            <a:endParaRPr lang="ru-RU">
              <a:solidFill>
                <a:srgbClr val="146194">
                  <a:lumMod val="50000"/>
                </a:srgbClr>
              </a:solidFill>
            </a:endParaRPr>
          </a:p>
        </p:txBody>
      </p:sp>
      <p:sp>
        <p:nvSpPr>
          <p:cNvPr id="7" name="Slide Number Placeholder 6"/>
          <p:cNvSpPr>
            <a:spLocks noGrp="1"/>
          </p:cNvSpPr>
          <p:nvPr>
            <p:ph type="sldNum" sz="quarter" idx="12"/>
          </p:nvPr>
        </p:nvSpPr>
        <p:spPr/>
        <p:txBody>
          <a:bodyPr/>
          <a:lstStyle/>
          <a:p>
            <a:fld id="{EBD95331-A648-4213-9A47-E392DEB32319}"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334871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4DDEEC5-B3CB-42D6-B3A5-BED8A01BC88A}" type="slidenum">
              <a:rPr lang="ru-RU"/>
              <a:pPr>
                <a:defRPr/>
              </a:pPr>
              <a:t>‹#›</a:t>
            </a:fld>
            <a:endParaRPr lang="ru-RU"/>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srgbClr val="146194">
                  <a:lumMod val="50000"/>
                </a:srgbClr>
              </a:solidFill>
            </a:endParaRPr>
          </a:p>
        </p:txBody>
      </p:sp>
      <p:sp>
        <p:nvSpPr>
          <p:cNvPr id="8" name="Footer Placeholder 7"/>
          <p:cNvSpPr>
            <a:spLocks noGrp="1"/>
          </p:cNvSpPr>
          <p:nvPr>
            <p:ph type="ftr" sz="quarter" idx="11"/>
          </p:nvPr>
        </p:nvSpPr>
        <p:spPr/>
        <p:txBody>
          <a:bodyPr/>
          <a:lstStyle/>
          <a:p>
            <a:pPr>
              <a:defRPr/>
            </a:pPr>
            <a:endParaRPr lang="ru-RU">
              <a:solidFill>
                <a:srgbClr val="146194">
                  <a:lumMod val="50000"/>
                </a:srgbClr>
              </a:solidFill>
            </a:endParaRPr>
          </a:p>
        </p:txBody>
      </p:sp>
      <p:sp>
        <p:nvSpPr>
          <p:cNvPr id="9" name="Slide Number Placeholder 8"/>
          <p:cNvSpPr>
            <a:spLocks noGrp="1"/>
          </p:cNvSpPr>
          <p:nvPr>
            <p:ph type="sldNum" sz="quarter" idx="12"/>
          </p:nvPr>
        </p:nvSpPr>
        <p:spPr/>
        <p:txBody>
          <a:bodyPr/>
          <a:lstStyle/>
          <a:p>
            <a:fld id="{EE2AEED8-AFD9-41BF-9174-8C98D0725408}"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3652902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srgbClr val="146194">
                  <a:lumMod val="50000"/>
                </a:srgbClr>
              </a:solidFill>
            </a:endParaRPr>
          </a:p>
        </p:txBody>
      </p:sp>
      <p:sp>
        <p:nvSpPr>
          <p:cNvPr id="4" name="Footer Placeholder 3"/>
          <p:cNvSpPr>
            <a:spLocks noGrp="1"/>
          </p:cNvSpPr>
          <p:nvPr>
            <p:ph type="ftr" sz="quarter" idx="11"/>
          </p:nvPr>
        </p:nvSpPr>
        <p:spPr/>
        <p:txBody>
          <a:bodyPr/>
          <a:lstStyle/>
          <a:p>
            <a:pPr>
              <a:defRPr/>
            </a:pPr>
            <a:endParaRPr lang="ru-RU">
              <a:solidFill>
                <a:srgbClr val="146194">
                  <a:lumMod val="50000"/>
                </a:srgbClr>
              </a:solidFill>
            </a:endParaRPr>
          </a:p>
        </p:txBody>
      </p:sp>
      <p:sp>
        <p:nvSpPr>
          <p:cNvPr id="5" name="Slide Number Placeholder 4"/>
          <p:cNvSpPr>
            <a:spLocks noGrp="1"/>
          </p:cNvSpPr>
          <p:nvPr>
            <p:ph type="sldNum" sz="quarter" idx="12"/>
          </p:nvPr>
        </p:nvSpPr>
        <p:spPr/>
        <p:txBody>
          <a:bodyPr/>
          <a:lstStyle/>
          <a:p>
            <a:fld id="{23DF9BAF-298C-4BC0-A85F-63C9A5698927}"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35247065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srgbClr val="146194">
                  <a:lumMod val="50000"/>
                </a:srgbClr>
              </a:solidFill>
            </a:endParaRPr>
          </a:p>
        </p:txBody>
      </p:sp>
      <p:sp>
        <p:nvSpPr>
          <p:cNvPr id="3" name="Footer Placeholder 2"/>
          <p:cNvSpPr>
            <a:spLocks noGrp="1"/>
          </p:cNvSpPr>
          <p:nvPr>
            <p:ph type="ftr" sz="quarter" idx="11"/>
          </p:nvPr>
        </p:nvSpPr>
        <p:spPr/>
        <p:txBody>
          <a:bodyPr/>
          <a:lstStyle/>
          <a:p>
            <a:pPr>
              <a:defRPr/>
            </a:pPr>
            <a:endParaRPr lang="ru-RU">
              <a:solidFill>
                <a:srgbClr val="146194">
                  <a:lumMod val="50000"/>
                </a:srgbClr>
              </a:solidFill>
            </a:endParaRPr>
          </a:p>
        </p:txBody>
      </p:sp>
      <p:sp>
        <p:nvSpPr>
          <p:cNvPr id="4" name="Slide Number Placeholder 3"/>
          <p:cNvSpPr>
            <a:spLocks noGrp="1"/>
          </p:cNvSpPr>
          <p:nvPr>
            <p:ph type="sldNum" sz="quarter" idx="12"/>
          </p:nvPr>
        </p:nvSpPr>
        <p:spPr/>
        <p:txBody>
          <a:bodyPr/>
          <a:lstStyle/>
          <a:p>
            <a:fld id="{F3034E5B-8E0B-4BCF-ACAD-A9E5C16F198C}"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1880435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srgbClr val="146194">
                  <a:lumMod val="50000"/>
                </a:srgbClr>
              </a:solidFill>
            </a:endParaRPr>
          </a:p>
        </p:txBody>
      </p:sp>
      <p:sp>
        <p:nvSpPr>
          <p:cNvPr id="6" name="Footer Placeholder 5"/>
          <p:cNvSpPr>
            <a:spLocks noGrp="1"/>
          </p:cNvSpPr>
          <p:nvPr>
            <p:ph type="ftr" sz="quarter" idx="11"/>
          </p:nvPr>
        </p:nvSpPr>
        <p:spPr/>
        <p:txBody>
          <a:bodyPr/>
          <a:lstStyle/>
          <a:p>
            <a:pPr>
              <a:defRPr/>
            </a:pPr>
            <a:endParaRPr lang="ru-RU">
              <a:solidFill>
                <a:srgbClr val="146194">
                  <a:lumMod val="50000"/>
                </a:srgbClr>
              </a:solidFill>
            </a:endParaRPr>
          </a:p>
        </p:txBody>
      </p:sp>
      <p:sp>
        <p:nvSpPr>
          <p:cNvPr id="7" name="Slide Number Placeholder 6"/>
          <p:cNvSpPr>
            <a:spLocks noGrp="1"/>
          </p:cNvSpPr>
          <p:nvPr>
            <p:ph type="sldNum" sz="quarter" idx="12"/>
          </p:nvPr>
        </p:nvSpPr>
        <p:spPr/>
        <p:txBody>
          <a:bodyPr/>
          <a:lstStyle/>
          <a:p>
            <a:fld id="{35E0AFF5-76E7-48A6-9259-372E4EDEEA10}"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26768562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pPr>
              <a:defRPr/>
            </a:pPr>
            <a:endParaRPr lang="ru-RU">
              <a:solidFill>
                <a:srgbClr val="146194">
                  <a:lumMod val="50000"/>
                </a:srgbClr>
              </a:solidFill>
            </a:endParaRPr>
          </a:p>
        </p:txBody>
      </p:sp>
      <p:sp>
        <p:nvSpPr>
          <p:cNvPr id="7" name="Slide Number Placeholder 6"/>
          <p:cNvSpPr>
            <a:spLocks noGrp="1"/>
          </p:cNvSpPr>
          <p:nvPr>
            <p:ph type="sldNum" sz="quarter" idx="12"/>
          </p:nvPr>
        </p:nvSpPr>
        <p:spPr/>
        <p:txBody>
          <a:bodyPr/>
          <a:lstStyle/>
          <a:p>
            <a:fld id="{68839196-F560-4A07-807F-47621CA6A443}"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2485614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pPr>
              <a:defRPr/>
            </a:pPr>
            <a:endParaRPr lang="ru-RU">
              <a:solidFill>
                <a:srgbClr val="146194">
                  <a:lumMod val="50000"/>
                </a:srgbClr>
              </a:solidFill>
            </a:endParaRPr>
          </a:p>
        </p:txBody>
      </p:sp>
      <p:sp>
        <p:nvSpPr>
          <p:cNvPr id="4" name="Footer Placeholder 3"/>
          <p:cNvSpPr>
            <a:spLocks noGrp="1"/>
          </p:cNvSpPr>
          <p:nvPr>
            <p:ph type="ftr" sz="quarter" idx="11"/>
          </p:nvPr>
        </p:nvSpPr>
        <p:spPr/>
        <p:txBody>
          <a:bodyPr/>
          <a:lstStyle/>
          <a:p>
            <a:pPr>
              <a:defRPr/>
            </a:pPr>
            <a:endParaRPr lang="ru-RU">
              <a:solidFill>
                <a:srgbClr val="146194">
                  <a:lumMod val="50000"/>
                </a:srgbClr>
              </a:solidFill>
            </a:endParaRPr>
          </a:p>
        </p:txBody>
      </p:sp>
      <p:sp>
        <p:nvSpPr>
          <p:cNvPr id="5" name="Slide Number Placeholder 4"/>
          <p:cNvSpPr>
            <a:spLocks noGrp="1"/>
          </p:cNvSpPr>
          <p:nvPr>
            <p:ph type="sldNum" sz="quarter" idx="12"/>
          </p:nvPr>
        </p:nvSpPr>
        <p:spPr/>
        <p:txBody>
          <a:bodyPr/>
          <a:lstStyle/>
          <a:p>
            <a:fld id="{62052417-1AA8-42D0-ADF0-1EC5042681EA}"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29309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62052417-1AA8-42D0-ADF0-1EC5042681EA}"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42097336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62052417-1AA8-42D0-ADF0-1EC5042681EA}" type="slidenum">
              <a:rPr lang="ru-RU" altLang="ru-RU" smtClean="0">
                <a:solidFill>
                  <a:srgbClr val="146194">
                    <a:lumMod val="50000"/>
                  </a:srgbClr>
                </a:solidFill>
              </a:rPr>
              <a:pPr/>
              <a:t>‹#›</a:t>
            </a:fld>
            <a:endParaRPr lang="ru-RU" altLang="ru-RU">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r>
              <a:rPr lang="en-US" sz="8000" dirty="0">
                <a:solidFill>
                  <a:prstClr val="white"/>
                </a:solidFill>
                <a:latin typeface="Comic Sans MS" panose="030F0702030302020204" pitchFamily="66" charset="0"/>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a:r>
              <a:rPr lang="en-US" sz="8000" dirty="0">
                <a:solidFill>
                  <a:prstClr val="white"/>
                </a:solidFill>
                <a:latin typeface="Comic Sans MS" panose="030F0702030302020204" pitchFamily="66" charset="0"/>
              </a:rPr>
              <a:t>”</a:t>
            </a:r>
          </a:p>
        </p:txBody>
      </p:sp>
    </p:spTree>
    <p:extLst>
      <p:ext uri="{BB962C8B-B14F-4D97-AF65-F5344CB8AC3E}">
        <p14:creationId xmlns:p14="http://schemas.microsoft.com/office/powerpoint/2010/main" xmlns="" val="3093036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62052417-1AA8-42D0-ADF0-1EC5042681EA}"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2921162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62052417-1AA8-42D0-ADF0-1EC5042681EA}" type="slidenum">
              <a:rPr lang="ru-RU" altLang="ru-RU" smtClean="0">
                <a:solidFill>
                  <a:srgbClr val="146194">
                    <a:lumMod val="50000"/>
                  </a:srgbClr>
                </a:solidFill>
              </a:rPr>
              <a:pPr/>
              <a:t>‹#›</a:t>
            </a:fld>
            <a:endParaRPr lang="ru-RU" altLang="ru-RU">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r>
              <a:rPr lang="en-US" sz="8000" dirty="0">
                <a:solidFill>
                  <a:prstClr val="white"/>
                </a:solidFill>
                <a:latin typeface="Comic Sans MS" panose="030F0702030302020204" pitchFamily="66" charset="0"/>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a:r>
              <a:rPr lang="en-US" sz="8000" dirty="0">
                <a:solidFill>
                  <a:prstClr val="white"/>
                </a:solidFill>
                <a:latin typeface="Comic Sans MS" panose="030F0702030302020204" pitchFamily="66" charset="0"/>
              </a:rPr>
              <a:t>”</a:t>
            </a:r>
          </a:p>
        </p:txBody>
      </p:sp>
    </p:spTree>
    <p:extLst>
      <p:ext uri="{BB962C8B-B14F-4D97-AF65-F5344CB8AC3E}">
        <p14:creationId xmlns:p14="http://schemas.microsoft.com/office/powerpoint/2010/main" xmlns="" val="394403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4480A9C-2493-4F22-9CD9-26D9CB559184}"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62052417-1AA8-42D0-ADF0-1EC5042681EA}"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1730670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C3B72FAB-6782-4332-AB9D-006A36DAEAA5}"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35039648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ru-RU">
              <a:solidFill>
                <a:srgbClr val="146194">
                  <a:lumMod val="50000"/>
                </a:srgbClr>
              </a:solidFill>
            </a:endParaRPr>
          </a:p>
        </p:txBody>
      </p:sp>
      <p:sp>
        <p:nvSpPr>
          <p:cNvPr id="6" name="Slide Number Placeholder 5"/>
          <p:cNvSpPr>
            <a:spLocks noGrp="1"/>
          </p:cNvSpPr>
          <p:nvPr>
            <p:ph type="sldNum" sz="quarter" idx="12"/>
          </p:nvPr>
        </p:nvSpPr>
        <p:spPr/>
        <p:txBody>
          <a:bodyPr/>
          <a:lstStyle/>
          <a:p>
            <a:fld id="{DBA227C6-CBB6-413B-BBDD-7B3362A827D8}"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1582044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ru-RU"/>
              <a:t>Образец заголовка</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ru-RU"/>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endParaRPr lang="ru-RU"/>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C89E591D-020C-46ED-863F-503EC546D788}" type="slidenum">
              <a:rPr lang="ru-RU" smtClean="0"/>
              <a:pPr>
                <a:defRPr/>
              </a:pPr>
              <a:t>‹#›</a:t>
            </a:fld>
            <a:endParaRPr lang="ru-RU"/>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401065507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BBD724A-04CC-4363-AF4F-CFAFD06C8938}" type="slidenum">
              <a:rPr lang="ru-RU" smtClean="0"/>
              <a:pPr>
                <a:defRPr/>
              </a:pPr>
              <a:t>‹#›</a:t>
            </a:fld>
            <a:endParaRPr lang="ru-RU"/>
          </a:p>
        </p:txBody>
      </p:sp>
    </p:spTree>
    <p:extLst>
      <p:ext uri="{BB962C8B-B14F-4D97-AF65-F5344CB8AC3E}">
        <p14:creationId xmlns:p14="http://schemas.microsoft.com/office/powerpoint/2010/main" xmlns="" val="3437612451"/>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174EDF7-FA49-4C41-B629-49F9FE09ADA3}" type="slidenum">
              <a:rPr lang="ru-RU" smtClean="0"/>
              <a:pPr>
                <a:defRPr/>
              </a:pPr>
              <a:t>‹#›</a:t>
            </a:fld>
            <a:endParaRPr lang="ru-RU"/>
          </a:p>
        </p:txBody>
      </p:sp>
    </p:spTree>
    <p:extLst>
      <p:ext uri="{BB962C8B-B14F-4D97-AF65-F5344CB8AC3E}">
        <p14:creationId xmlns:p14="http://schemas.microsoft.com/office/powerpoint/2010/main" xmlns="" val="228213953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E98B352-3107-4524-8269-E8C36A406DCD}" type="slidenum">
              <a:rPr lang="ru-RU" smtClean="0"/>
              <a:pPr>
                <a:defRPr/>
              </a:pPr>
              <a:t>‹#›</a:t>
            </a:fld>
            <a:endParaRPr lang="ru-RU"/>
          </a:p>
        </p:txBody>
      </p:sp>
    </p:spTree>
    <p:extLst>
      <p:ext uri="{BB962C8B-B14F-4D97-AF65-F5344CB8AC3E}">
        <p14:creationId xmlns:p14="http://schemas.microsoft.com/office/powerpoint/2010/main" xmlns="" val="249249405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514352" y="2861733"/>
            <a:ext cx="3816534"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4495477" y="2861733"/>
            <a:ext cx="3816535"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EF066D31-B302-4045-AF5A-AD4B285880D0}" type="slidenum">
              <a:rPr lang="ru-RU" smtClean="0"/>
              <a:pPr>
                <a:defRPr/>
              </a:pPr>
              <a:t>‹#›</a:t>
            </a:fld>
            <a:endParaRPr lang="ru-RU"/>
          </a:p>
        </p:txBody>
      </p:sp>
    </p:spTree>
    <p:extLst>
      <p:ext uri="{BB962C8B-B14F-4D97-AF65-F5344CB8AC3E}">
        <p14:creationId xmlns:p14="http://schemas.microsoft.com/office/powerpoint/2010/main" xmlns="" val="47932793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A80A8DF8-5C3C-4E74-A871-8B77479BF076}" type="slidenum">
              <a:rPr lang="ru-RU" smtClean="0"/>
              <a:pPr>
                <a:defRPr/>
              </a:pPr>
              <a:t>‹#›</a:t>
            </a:fld>
            <a:endParaRPr lang="ru-RU"/>
          </a:p>
        </p:txBody>
      </p:sp>
    </p:spTree>
    <p:extLst>
      <p:ext uri="{BB962C8B-B14F-4D97-AF65-F5344CB8AC3E}">
        <p14:creationId xmlns:p14="http://schemas.microsoft.com/office/powerpoint/2010/main" xmlns="" val="1100013866"/>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69F790D2-C35D-4458-9B6D-A2DA25B9078C}" type="slidenum">
              <a:rPr lang="ru-RU" smtClean="0"/>
              <a:pPr>
                <a:defRPr/>
              </a:pPr>
              <a:t>‹#›</a:t>
            </a:fld>
            <a:endParaRPr lang="ru-RU"/>
          </a:p>
        </p:txBody>
      </p:sp>
    </p:spTree>
    <p:extLst>
      <p:ext uri="{BB962C8B-B14F-4D97-AF65-F5344CB8AC3E}">
        <p14:creationId xmlns:p14="http://schemas.microsoft.com/office/powerpoint/2010/main" xmlns="" val="394373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0675A6-B3A8-44E1-BF0D-9CE1371C6412}" type="slidenum">
              <a:rPr lang="ru-RU"/>
              <a:pPr>
                <a:defRPr/>
              </a:pPr>
              <a:t>‹#›</a:t>
            </a:fld>
            <a:endParaRPr lang="ru-RU"/>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B9D394E-033F-41F0-A19D-5581B0179BEE}" type="slidenum">
              <a:rPr lang="ru-RU" smtClean="0"/>
              <a:pPr>
                <a:defRPr/>
              </a:pPr>
              <a:t>‹#›</a:t>
            </a:fld>
            <a:endParaRPr lang="ru-RU"/>
          </a:p>
        </p:txBody>
      </p:sp>
    </p:spTree>
    <p:extLst>
      <p:ext uri="{BB962C8B-B14F-4D97-AF65-F5344CB8AC3E}">
        <p14:creationId xmlns:p14="http://schemas.microsoft.com/office/powerpoint/2010/main" xmlns="" val="209402781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C3AFAF4-7FF0-4A77-A7CD-225209985CB2}" type="slidenum">
              <a:rPr lang="ru-RU" smtClean="0"/>
              <a:pPr>
                <a:defRPr/>
              </a:pPr>
              <a:t>‹#›</a:t>
            </a:fld>
            <a:endParaRPr lang="ru-RU"/>
          </a:p>
        </p:txBody>
      </p:sp>
    </p:spTree>
    <p:extLst>
      <p:ext uri="{BB962C8B-B14F-4D97-AF65-F5344CB8AC3E}">
        <p14:creationId xmlns:p14="http://schemas.microsoft.com/office/powerpoint/2010/main" xmlns="" val="3031360944"/>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4E5F10A-C4D4-4975-B7D3-8F8A572A4B46}" type="slidenum">
              <a:rPr lang="ru-RU" smtClean="0"/>
              <a:pPr>
                <a:defRPr/>
              </a:pPr>
              <a:t>‹#›</a:t>
            </a:fld>
            <a:endParaRPr lang="ru-RU"/>
          </a:p>
        </p:txBody>
      </p:sp>
    </p:spTree>
    <p:extLst>
      <p:ext uri="{BB962C8B-B14F-4D97-AF65-F5344CB8AC3E}">
        <p14:creationId xmlns:p14="http://schemas.microsoft.com/office/powerpoint/2010/main" xmlns="" val="5492038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4E5F10A-C4D4-4975-B7D3-8F8A572A4B46}" type="slidenum">
              <a:rPr lang="ru-RU" smtClean="0"/>
              <a:pPr>
                <a:defRPr/>
              </a:pPr>
              <a:t>‹#›</a:t>
            </a:fld>
            <a:endParaRPr lang="ru-RU"/>
          </a:p>
        </p:txBody>
      </p:sp>
    </p:spTree>
    <p:extLst>
      <p:ext uri="{BB962C8B-B14F-4D97-AF65-F5344CB8AC3E}">
        <p14:creationId xmlns:p14="http://schemas.microsoft.com/office/powerpoint/2010/main" xmlns="" val="1088567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4E5F10A-C4D4-4975-B7D3-8F8A572A4B46}" type="slidenum">
              <a:rPr lang="ru-RU" smtClean="0"/>
              <a:pPr>
                <a:defRPr/>
              </a:pPr>
              <a:t>‹#›</a:t>
            </a:fld>
            <a:endParaRPr lang="ru-RU"/>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670080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4E5F10A-C4D4-4975-B7D3-8F8A572A4B46}" type="slidenum">
              <a:rPr lang="ru-RU" smtClean="0"/>
              <a:pPr>
                <a:defRPr/>
              </a:pPr>
              <a:t>‹#›</a:t>
            </a:fld>
            <a:endParaRPr lang="ru-RU"/>
          </a:p>
        </p:txBody>
      </p:sp>
    </p:spTree>
    <p:extLst>
      <p:ext uri="{BB962C8B-B14F-4D97-AF65-F5344CB8AC3E}">
        <p14:creationId xmlns:p14="http://schemas.microsoft.com/office/powerpoint/2010/main" xmlns="" val="41715711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4E5F10A-C4D4-4975-B7D3-8F8A572A4B46}" type="slidenum">
              <a:rPr lang="ru-RU" smtClean="0"/>
              <a:pPr>
                <a:defRPr/>
              </a:pPr>
              <a:t>‹#›</a:t>
            </a:fld>
            <a:endParaRPr lang="ru-RU"/>
          </a:p>
        </p:txBody>
      </p:sp>
    </p:spTree>
    <p:extLst>
      <p:ext uri="{BB962C8B-B14F-4D97-AF65-F5344CB8AC3E}">
        <p14:creationId xmlns:p14="http://schemas.microsoft.com/office/powerpoint/2010/main" xmlns="" val="40073684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4E5F10A-C4D4-4975-B7D3-8F8A572A4B46}" type="slidenum">
              <a:rPr lang="ru-RU" smtClean="0"/>
              <a:pPr>
                <a:defRPr/>
              </a:pPr>
              <a:t>‹#›</a:t>
            </a:fld>
            <a:endParaRPr lang="ru-RU"/>
          </a:p>
        </p:txBody>
      </p:sp>
    </p:spTree>
    <p:extLst>
      <p:ext uri="{BB962C8B-B14F-4D97-AF65-F5344CB8AC3E}">
        <p14:creationId xmlns:p14="http://schemas.microsoft.com/office/powerpoint/2010/main" xmlns="" val="2880088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C3F0C0B-E685-4042-AF45-BB7A27B6A585}" type="slidenum">
              <a:rPr lang="ru-RU" smtClean="0"/>
              <a:pPr>
                <a:defRPr/>
              </a:pPr>
              <a:t>‹#›</a:t>
            </a:fld>
            <a:endParaRPr lang="ru-RU"/>
          </a:p>
        </p:txBody>
      </p:sp>
    </p:spTree>
    <p:extLst>
      <p:ext uri="{BB962C8B-B14F-4D97-AF65-F5344CB8AC3E}">
        <p14:creationId xmlns:p14="http://schemas.microsoft.com/office/powerpoint/2010/main" xmlns="" val="48631964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C27FE04-6184-4DD9-B483-AC55D47A651F}" type="slidenum">
              <a:rPr lang="ru-RU" smtClean="0"/>
              <a:pPr>
                <a:defRPr/>
              </a:pPr>
              <a:t>‹#›</a:t>
            </a:fld>
            <a:endParaRPr lang="ru-RU"/>
          </a:p>
        </p:txBody>
      </p:sp>
    </p:spTree>
    <p:extLst>
      <p:ext uri="{BB962C8B-B14F-4D97-AF65-F5344CB8AC3E}">
        <p14:creationId xmlns:p14="http://schemas.microsoft.com/office/powerpoint/2010/main" xmlns="" val="15445536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1A352C-EE8B-43DB-8BA2-EAD02D3588A9}" type="slidenum">
              <a:rPr lang="ru-RU"/>
              <a:pPr>
                <a:defRPr/>
              </a:pPr>
              <a:t>‹#›</a:t>
            </a:fld>
            <a:endParaRPr lang="ru-RU"/>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a:t>Образец заголовка</a:t>
            </a:r>
          </a:p>
        </p:txBody>
      </p:sp>
      <p:sp>
        <p:nvSpPr>
          <p:cNvPr id="3" name="Таблица 2"/>
          <p:cNvSpPr>
            <a:spLocks noGrp="1"/>
          </p:cNvSpPr>
          <p:nvPr>
            <p:ph type="tbl" idx="1"/>
          </p:nvPr>
        </p:nvSpPr>
        <p:spPr>
          <a:xfrm>
            <a:off x="1182688" y="2017713"/>
            <a:ext cx="7772400" cy="4114800"/>
          </a:xfrm>
        </p:spPr>
        <p:txBody>
          <a:bodyPr>
            <a:normAutofit/>
          </a:bodyPr>
          <a:lstStyle/>
          <a:p>
            <a:pPr lvl="0"/>
            <a:endParaRPr lang="ru-RU" noProof="0"/>
          </a:p>
        </p:txBody>
      </p:sp>
      <p:sp>
        <p:nvSpPr>
          <p:cNvPr id="4" name="Дата 3"/>
          <p:cNvSpPr>
            <a:spLocks noGrp="1"/>
          </p:cNvSpPr>
          <p:nvPr>
            <p:ph type="dt" sz="half" idx="10"/>
          </p:nvPr>
        </p:nvSpPr>
        <p:spPr>
          <a:xfrm>
            <a:off x="1162050" y="6243638"/>
            <a:ext cx="1905000" cy="45720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657600" y="6243638"/>
            <a:ext cx="2895600" cy="45720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042150" y="6243638"/>
            <a:ext cx="1905000" cy="457200"/>
          </a:xfrm>
        </p:spPr>
        <p:txBody>
          <a:bodyPr/>
          <a:lstStyle>
            <a:lvl1pPr>
              <a:defRPr/>
            </a:lvl1pPr>
          </a:lstStyle>
          <a:p>
            <a:pPr>
              <a:defRPr/>
            </a:pPr>
            <a:fld id="{8AA1F1A5-2E6A-40F1-8747-9D5635E30CF4}" type="slidenum">
              <a:rPr lang="ru-RU"/>
              <a:pPr>
                <a:defRPr/>
              </a:pPr>
              <a:t>‹#›</a:t>
            </a:fld>
            <a:endParaRPr lang="ru-RU"/>
          </a:p>
        </p:txBody>
      </p:sp>
    </p:spTree>
    <p:extLst>
      <p:ext uri="{BB962C8B-B14F-4D97-AF65-F5344CB8AC3E}">
        <p14:creationId xmlns:p14="http://schemas.microsoft.com/office/powerpoint/2010/main" xmlns="" val="317094202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15.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7.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E5F10A-C4D4-4975-B7D3-8F8A572A4B4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a:t>Образец заголовка</a:t>
            </a:r>
            <a:endParaRPr lang="en-US"/>
          </a:p>
        </p:txBody>
      </p:sp>
      <p:sp>
        <p:nvSpPr>
          <p:cNvPr id="13"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4104" name="Прямая соединительная линия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endParaRPr lang="ru-RU"/>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106" name="Прямая соединительная линия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ru-RU"/>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DDAA4E9C-3451-402E-83C1-8E5762D8598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689" r:id="rId4"/>
    <p:sldLayoutId id="2147484690" r:id="rId5"/>
    <p:sldLayoutId id="2147484772" r:id="rId6"/>
    <p:sldLayoutId id="2147484691" r:id="rId7"/>
    <p:sldLayoutId id="2147484773" r:id="rId8"/>
    <p:sldLayoutId id="2147484774" r:id="rId9"/>
    <p:sldLayoutId id="2147484692" r:id="rId10"/>
    <p:sldLayoutId id="2147484693"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Lst>
      </p:bldP>
    </p:bld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1" descr="sphere2.png"/>
          <p:cNvPicPr>
            <a:picLocks noChangeAspect="1"/>
          </p:cNvPicPr>
          <p:nvPr/>
        </p:nvPicPr>
        <p:blipFill>
          <a:blip r:embed="rId13" cstate="print"/>
          <a:srcRect/>
          <a:stretch>
            <a:fillRect/>
          </a:stretch>
        </p:blipFill>
        <p:spPr bwMode="auto">
          <a:xfrm>
            <a:off x="8823325" y="0"/>
            <a:ext cx="320675" cy="6858000"/>
          </a:xfrm>
          <a:prstGeom prst="rect">
            <a:avLst/>
          </a:prstGeom>
          <a:noFill/>
          <a:ln w="9525">
            <a:noFill/>
            <a:miter lim="800000"/>
            <a:headEnd/>
            <a:tailEnd/>
          </a:ln>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bwMode="auto">
          <a:xfrm>
            <a:off x="457200" y="457200"/>
            <a:ext cx="3657600" cy="571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BF155B8D-AAF1-48C6-AF88-ACAC5304BB59}" type="slidenum">
              <a:rPr lang="ru-RU"/>
              <a:pPr>
                <a:defRPr/>
              </a:pPr>
              <a:t>‹#›</a:t>
            </a:fld>
            <a:endParaRPr lang="ru-RU"/>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ru-RU"/>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4776" r:id="rId1"/>
    <p:sldLayoutId id="2147484694" r:id="rId2"/>
    <p:sldLayoutId id="2147484777"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170" name="Picture 6" descr="Interior-Overlay.png"/>
          <p:cNvPicPr>
            <a:picLocks noChangeAspect="1"/>
          </p:cNvPicPr>
          <p:nvPr/>
        </p:nvPicPr>
        <p:blipFill>
          <a:blip r:embed="rId14" cstate="print">
            <a:lum bright="-10000"/>
          </a:blip>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bwMode="auto">
          <a:xfrm>
            <a:off x="550863" y="436563"/>
            <a:ext cx="8042275" cy="1443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3" name="Text Placeholder 2"/>
          <p:cNvSpPr>
            <a:spLocks noGrp="1"/>
          </p:cNvSpPr>
          <p:nvPr>
            <p:ph type="body" idx="1"/>
          </p:nvPr>
        </p:nvSpPr>
        <p:spPr bwMode="auto">
          <a:xfrm>
            <a:off x="838200" y="2038350"/>
            <a:ext cx="746760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a:defRPr/>
            </a:pPr>
            <a:endParaRPr lang="ru-RU"/>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a:defRPr/>
            </a:pPr>
            <a:fld id="{9FD7AF3D-D6C1-4030-BFD7-6716857139E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91" r:id="rId1"/>
    <p:sldLayoutId id="2147484703" r:id="rId2"/>
    <p:sldLayoutId id="2147484704" r:id="rId3"/>
    <p:sldLayoutId id="2147484705" r:id="rId4"/>
    <p:sldLayoutId id="2147484792" r:id="rId5"/>
    <p:sldLayoutId id="2147484706" r:id="rId6"/>
    <p:sldLayoutId id="2147484707" r:id="rId7"/>
    <p:sldLayoutId id="2147484708" r:id="rId8"/>
    <p:sldLayoutId id="2147484793" r:id="rId9"/>
    <p:sldLayoutId id="2147484709" r:id="rId10"/>
    <p:sldLayoutId id="2147484710"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defTabSz="457200" rtl="0" eaLnBrk="0" fontAlgn="base" hangingPunct="0">
        <a:spcBef>
          <a:spcPct val="0"/>
        </a:spcBef>
        <a:spcAft>
          <a:spcPct val="0"/>
        </a:spcAft>
        <a:defRPr sz="4800" kern="1200">
          <a:solidFill>
            <a:srgbClr val="262626"/>
          </a:solidFill>
          <a:latin typeface="+mj-lt"/>
          <a:ea typeface="+mj-ea"/>
          <a:cs typeface="+mj-cs"/>
        </a:defRPr>
      </a:lvl1pPr>
      <a:lvl2pPr algn="ctr" defTabSz="457200" rtl="0" eaLnBrk="0" fontAlgn="base" hangingPunct="0">
        <a:spcBef>
          <a:spcPct val="0"/>
        </a:spcBef>
        <a:spcAft>
          <a:spcPct val="0"/>
        </a:spcAft>
        <a:defRPr sz="4800">
          <a:solidFill>
            <a:srgbClr val="262626"/>
          </a:solidFill>
          <a:latin typeface="Cambria" pitchFamily="18" charset="0"/>
        </a:defRPr>
      </a:lvl2pPr>
      <a:lvl3pPr algn="ctr" defTabSz="457200" rtl="0" eaLnBrk="0" fontAlgn="base" hangingPunct="0">
        <a:spcBef>
          <a:spcPct val="0"/>
        </a:spcBef>
        <a:spcAft>
          <a:spcPct val="0"/>
        </a:spcAft>
        <a:defRPr sz="4800">
          <a:solidFill>
            <a:srgbClr val="262626"/>
          </a:solidFill>
          <a:latin typeface="Cambria" pitchFamily="18" charset="0"/>
        </a:defRPr>
      </a:lvl3pPr>
      <a:lvl4pPr algn="ctr" defTabSz="457200" rtl="0" eaLnBrk="0" fontAlgn="base" hangingPunct="0">
        <a:spcBef>
          <a:spcPct val="0"/>
        </a:spcBef>
        <a:spcAft>
          <a:spcPct val="0"/>
        </a:spcAft>
        <a:defRPr sz="4800">
          <a:solidFill>
            <a:srgbClr val="262626"/>
          </a:solidFill>
          <a:latin typeface="Cambria" pitchFamily="18" charset="0"/>
        </a:defRPr>
      </a:lvl4pPr>
      <a:lvl5pPr algn="ctr" defTabSz="457200" rtl="0" eaLnBrk="0" fontAlgn="base" hangingPunct="0">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C59079-10EE-4DD9-A517-0B0675DDB70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ru-RU">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2052417-1AA8-42D0-ADF0-1EC5042681EA}" type="slidenum">
              <a:rPr lang="ru-RU" altLang="ru-RU" smtClean="0">
                <a:solidFill>
                  <a:srgbClr val="146194">
                    <a:lumMod val="50000"/>
                  </a:srgbClr>
                </a:solidFill>
              </a:rPr>
              <a:pPr/>
              <a:t>‹#›</a:t>
            </a:fld>
            <a:endParaRPr lang="ru-RU" altLang="ru-RU">
              <a:solidFill>
                <a:srgbClr val="146194">
                  <a:lumMod val="50000"/>
                </a:srgbClr>
              </a:solidFill>
            </a:endParaRPr>
          </a:p>
        </p:txBody>
      </p:sp>
    </p:spTree>
    <p:extLst>
      <p:ext uri="{BB962C8B-B14F-4D97-AF65-F5344CB8AC3E}">
        <p14:creationId xmlns:p14="http://schemas.microsoft.com/office/powerpoint/2010/main" xmlns="" val="1928137650"/>
      </p:ext>
    </p:extLst>
  </p:cSld>
  <p:clrMap bg1="dk1" tx1="lt1" bg2="dk2" tx2="lt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 id="2147484848" r:id="rId12"/>
    <p:sldLayoutId id="2147484849" r:id="rId13"/>
    <p:sldLayoutId id="2147484850" r:id="rId14"/>
    <p:sldLayoutId id="2147484851" r:id="rId15"/>
    <p:sldLayoutId id="2147484852" r:id="rId16"/>
    <p:sldLayoutId id="214748485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ru-RU"/>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endParaRPr lang="ru-RU"/>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F4E5F10A-C4D4-4975-B7D3-8F8A572A4B46}" type="slidenum">
              <a:rPr lang="ru-RU" smtClean="0"/>
              <a:pPr>
                <a:defRPr/>
              </a:pPr>
              <a:t>‹#›</a:t>
            </a:fld>
            <a:endParaRPr lang="ru-RU"/>
          </a:p>
        </p:txBody>
      </p:sp>
    </p:spTree>
    <p:extLst>
      <p:ext uri="{BB962C8B-B14F-4D97-AF65-F5344CB8AC3E}">
        <p14:creationId xmlns:p14="http://schemas.microsoft.com/office/powerpoint/2010/main" xmlns="" val="4211413296"/>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 id="2147484880" r:id="rId13"/>
    <p:sldLayoutId id="2147484881" r:id="rId14"/>
    <p:sldLayoutId id="2147484882" r:id="rId15"/>
    <p:sldLayoutId id="2147484883" r:id="rId16"/>
    <p:sldLayoutId id="2147484884" r:id="rId17"/>
    <p:sldLayoutId id="2147484885" r:id="rId18"/>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kk.wikipedia.org/wiki/%D0%A6%D0%B8%D1%82%D0%BE%D0%B7%D0%B8%D0%BD" TargetMode="External"/><Relationship Id="rId3" Type="http://schemas.openxmlformats.org/officeDocument/2006/relationships/hyperlink" Target="https://kk.wikipedia.org/wiki/%D0%91%D0%B8%D0%BE%D1%81%D0%B8%D0%BD%D1%82%D0%B5%D0%B7" TargetMode="External"/><Relationship Id="rId7" Type="http://schemas.openxmlformats.org/officeDocument/2006/relationships/hyperlink" Target="https://kk.wikipedia.org/wiki/%D0%A2%D0%B8%D0%BC%D0%B8%D0%BD" TargetMode="External"/><Relationship Id="rId2" Type="http://schemas.openxmlformats.org/officeDocument/2006/relationships/hyperlink" Target="https://kk.wikipedia.org/wiki/%D0%A0%D0%B8%D0%B1%D0%BE%D0%BD%D1%83%D0%BA%D0%BB%D0%B5%D0%B8%D0%BD_%D2%9B%D1%8B%D1%88%D2%9B%D1%8B%D0%BB%D1%8B" TargetMode="External"/><Relationship Id="rId1" Type="http://schemas.openxmlformats.org/officeDocument/2006/relationships/slideLayout" Target="../slideLayouts/slideLayout1.xml"/><Relationship Id="rId6" Type="http://schemas.openxmlformats.org/officeDocument/2006/relationships/hyperlink" Target="https://kk.wikipedia.org/wiki/%D0%93%D1%83%D0%B0%D0%BD%D0%B8%D0%BD" TargetMode="External"/><Relationship Id="rId11" Type="http://schemas.openxmlformats.org/officeDocument/2006/relationships/image" Target="../media/image35.png"/><Relationship Id="rId5" Type="http://schemas.openxmlformats.org/officeDocument/2006/relationships/hyperlink" Target="https://kk.wikipedia.org/wiki/%D0%90%D0%B4%D0%B5%D0%BD%D0%B8%D0%BD" TargetMode="External"/><Relationship Id="rId10" Type="http://schemas.openxmlformats.org/officeDocument/2006/relationships/hyperlink" Target="https://kk.wikipedia.org/wiki/%D0%A0%D0%9D%D2%9A" TargetMode="External"/><Relationship Id="rId4" Type="http://schemas.openxmlformats.org/officeDocument/2006/relationships/hyperlink" Target="https://kk.wikipedia.org/wiki/%D0%94%D0%B5%D0%B7%D0%BE%D0%BA%D1%81%D0%B8%D1%80%D0%B8%D0%B1%D0%BE%D0%BD%D1%83%D0%BA%D0%BB%D0%B5%D0%B8%D0%BD_%D2%9B%D1%8B%D1%88%D2%9B%D1%8B%D0%BB%D1%8B" TargetMode="External"/><Relationship Id="rId9" Type="http://schemas.openxmlformats.org/officeDocument/2006/relationships/hyperlink" Target="https://kk.wikipedia.org/wiki/%D0%94%D0%9D%D2%9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kk.wikipedia.org/w/index.php?title=%D0%AD%D0%BB%D0%BE%D0%BD%D0%B3%D0%B0%D1%86%D0%B8%D1%8F&amp;action=edit&amp;redlink=1" TargetMode="External"/><Relationship Id="rId3" Type="http://schemas.openxmlformats.org/officeDocument/2006/relationships/hyperlink" Target="https://kk.wikipedia.org/w/index.php?title=%D0%9D%D1%83%D0%BA%D0%BB%D0%B5%D0%BE%D1%82%D0%B8%D0%B4&amp;action=edit&amp;redlink=1" TargetMode="External"/><Relationship Id="rId7" Type="http://schemas.openxmlformats.org/officeDocument/2006/relationships/hyperlink" Target="https://kk.wikipedia.org/wiki/%D0%98%D0%BD%D0%B8%D1%86%D0%B8%D0%B0%D1%86%D0%B8%D1%8F" TargetMode="External"/><Relationship Id="rId2" Type="http://schemas.openxmlformats.org/officeDocument/2006/relationships/hyperlink" Target="https://kk.wikipedia.org/w/index.php?title=%D0%9F%D0%BE%D0%BB%D0%B8%D0%BF%D0%B5%D0%BF%D1%82%D0%B8%D0%B4&amp;action=edit&amp;redlink=1" TargetMode="External"/><Relationship Id="rId1" Type="http://schemas.openxmlformats.org/officeDocument/2006/relationships/slideLayout" Target="../slideLayouts/slideLayout1.xml"/><Relationship Id="rId6" Type="http://schemas.openxmlformats.org/officeDocument/2006/relationships/hyperlink" Target="https://kk.wikipedia.org/wiki/%D0%91%D0%B5%D0%BB%D0%BE%D0%BA" TargetMode="External"/><Relationship Id="rId5" Type="http://schemas.openxmlformats.org/officeDocument/2006/relationships/hyperlink" Target="https://kk.wikipedia.org/w/index.php?title=%D0%90%D0%BC%D0%B8%D0%BD%D0%BE%D0%B0%D1%86%D0%B8%D0%BB_%D1%81%D0%B8%D0%BD%D1%82%D0%B5%D1%82%D0%B0%D0%B7%D0%B0&amp;action=edit&amp;redlink=1" TargetMode="External"/><Relationship Id="rId10" Type="http://schemas.openxmlformats.org/officeDocument/2006/relationships/image" Target="../media/image36.png"/><Relationship Id="rId4" Type="http://schemas.openxmlformats.org/officeDocument/2006/relationships/hyperlink" Target="https://kk.wikipedia.org/wiki/%D0%A0%D0%B8%D0%B1%D0%BE%D1%81%D0%BE%D0%BC%D0%B0" TargetMode="External"/><Relationship Id="rId9" Type="http://schemas.openxmlformats.org/officeDocument/2006/relationships/hyperlink" Target="https://kk.wikipedia.org/w/index.php?title=%D0%95%D1%80%D0%BC%D0%B8%D0%BD%D0%B0%D1%86%D0%B8%D1%8F&amp;action=edit&amp;redlink=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academic.brooklyn.cuny.edu/biolog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kk.wikipedia.org/wiki/%D0%96%D2%B1%D0%BC%D1%8B%D1%80%D1%82%D2%9B%D0%B0" TargetMode="External"/><Relationship Id="rId7" Type="http://schemas.openxmlformats.org/officeDocument/2006/relationships/hyperlink" Target="http://kk.wikipedia.org/wiki/%D0%A4%D1%80%D0%B8%D0%B4%D1%80%D0%B8%D1%85_%D0%AD%D0%BD%D0%B3%D0%B5%D0%BB%D1%8C%D1%81" TargetMode="External"/><Relationship Id="rId2" Type="http://schemas.openxmlformats.org/officeDocument/2006/relationships/hyperlink" Target="http://kk.wikipedia.org/wiki/%D0%95%D1%82" TargetMode="Externa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kk.wikipedia.org/w/index.php?title=%D0%9F%D1%80%D0%BE%D1%82%D0%BE%D0%BF%D0%BB%D0%B0%D0%B7%D0%BC%D0%B0&amp;action=edit&amp;redlink=1" TargetMode="External"/><Relationship Id="rId4" Type="http://schemas.openxmlformats.org/officeDocument/2006/relationships/hyperlink" Target="http://kk.wikipedia.org/wiki/%D0%A1%D2%AF%D1%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kk.wikipedia.org/wiki/%D0%9A%D3%A9%D0%BC%D1%96%D1%80%D1%82%D0%B5%D0%BA" TargetMode="Externa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8BB83-CA62-C813-5584-9F9C32557A2B}"/>
              </a:ext>
            </a:extLst>
          </p:cNvPr>
          <p:cNvSpPr>
            <a:spLocks noGrp="1"/>
          </p:cNvSpPr>
          <p:nvPr>
            <p:ph type="ctrTitle"/>
          </p:nvPr>
        </p:nvSpPr>
        <p:spPr>
          <a:xfrm>
            <a:off x="467544" y="1052736"/>
            <a:ext cx="8386700" cy="2161964"/>
          </a:xfrm>
        </p:spPr>
        <p:txBody>
          <a:bodyPr/>
          <a:lstStyle/>
          <a:p>
            <a:r>
              <a:rPr lang="kk-KZ" sz="2800" dirty="0">
                <a:latin typeface="Times New Roman" panose="02020603050405020304" pitchFamily="18" charset="0"/>
                <a:cs typeface="Times New Roman" panose="02020603050405020304" pitchFamily="18" charset="0"/>
              </a:rPr>
              <a:t>Дәріс 8</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Фермент биосинтезі</a:t>
            </a: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75365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404160" y="440533"/>
            <a:ext cx="7772400" cy="1470025"/>
          </a:xfrm>
        </p:spPr>
        <p:txBody>
          <a:bodyPr>
            <a:normAutofit fontScale="90000"/>
          </a:bodyPr>
          <a:lstStyle/>
          <a:p>
            <a:pPr algn="l" eaLnBrk="1" hangingPunct="1">
              <a:defRPr/>
            </a:pPr>
            <a:r>
              <a:rPr lang="kk-KZ" sz="2600" b="1" dirty="0">
                <a:effectLst>
                  <a:outerShdw blurRad="38100" dist="38100" dir="2700000" algn="tl">
                    <a:srgbClr val="000000"/>
                  </a:outerShdw>
                </a:effectLst>
                <a:latin typeface="Castellar" pitchFamily="18" charset="0"/>
              </a:rPr>
              <a:t/>
            </a:r>
            <a:br>
              <a:rPr lang="kk-KZ" sz="2600" b="1" dirty="0">
                <a:effectLst>
                  <a:outerShdw blurRad="38100" dist="38100" dir="2700000" algn="tl">
                    <a:srgbClr val="000000"/>
                  </a:outerShdw>
                </a:effectLst>
                <a:latin typeface="Castellar" pitchFamily="18" charset="0"/>
              </a:rPr>
            </a:br>
            <a:r>
              <a:rPr lang="kk-KZ" sz="2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Рибосома нәруыз биосинтезін </a:t>
            </a:r>
            <a:br>
              <a:rPr lang="kk-KZ" sz="2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kk-KZ" sz="2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жүзеге асыратын органоид. </a:t>
            </a:r>
            <a:br>
              <a:rPr lang="kk-KZ" sz="2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kk-KZ" sz="2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Рибосома</a:t>
            </a:r>
            <a:r>
              <a:rPr lang="kk-KZ" sz="2600" b="1" dirty="0">
                <a:effectLst>
                  <a:outerShdw blurRad="38100" dist="38100" dir="2700000" algn="tl">
                    <a:srgbClr val="000000"/>
                  </a:outerShdw>
                </a:effectLst>
                <a:latin typeface="Arial" charset="0"/>
              </a:rPr>
              <a:t/>
            </a:r>
            <a:br>
              <a:rPr lang="kk-KZ" sz="2600" b="1" dirty="0">
                <a:effectLst>
                  <a:outerShdw blurRad="38100" dist="38100" dir="2700000" algn="tl">
                    <a:srgbClr val="000000"/>
                  </a:outerShdw>
                </a:effectLst>
                <a:latin typeface="Arial" charset="0"/>
              </a:rPr>
            </a:br>
            <a:r>
              <a:rPr lang="kk-KZ" sz="2600" b="1" dirty="0">
                <a:effectLst>
                  <a:outerShdw blurRad="38100" dist="38100" dir="2700000" algn="tl">
                    <a:srgbClr val="000000"/>
                  </a:outerShdw>
                </a:effectLst>
                <a:latin typeface="Arial" charset="0"/>
              </a:rPr>
              <a:t>			</a:t>
            </a:r>
            <a:r>
              <a:rPr lang="kk-KZ" sz="2600" b="1" dirty="0">
                <a:latin typeface="Castellar" pitchFamily="18" charset="0"/>
              </a:rPr>
              <a:t/>
            </a:r>
            <a:br>
              <a:rPr lang="kk-KZ" sz="2600" b="1" dirty="0">
                <a:latin typeface="Castellar" pitchFamily="18" charset="0"/>
              </a:rPr>
            </a:br>
            <a:endParaRPr lang="ru-RU" sz="2600" b="1" i="1" dirty="0">
              <a:effectLst>
                <a:outerShdw blurRad="38100" dist="38100" dir="2700000" algn="tl">
                  <a:srgbClr val="FFFFFF"/>
                </a:outerShdw>
              </a:effectLst>
              <a:latin typeface="Castellar" pitchFamily="18" charset="0"/>
            </a:endParaRPr>
          </a:p>
        </p:txBody>
      </p:sp>
      <p:sp>
        <p:nvSpPr>
          <p:cNvPr id="8196" name="Line 9"/>
          <p:cNvSpPr>
            <a:spLocks noChangeShapeType="1"/>
          </p:cNvSpPr>
          <p:nvPr/>
        </p:nvSpPr>
        <p:spPr bwMode="auto">
          <a:xfrm flipH="1">
            <a:off x="3419475" y="1773238"/>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solidFill>
                <a:prstClr val="white"/>
              </a:solidFill>
              <a:latin typeface="Comic Sans MS" panose="030F0702030302020204" pitchFamily="66" charset="0"/>
            </a:endParaRPr>
          </a:p>
        </p:txBody>
      </p:sp>
      <p:sp>
        <p:nvSpPr>
          <p:cNvPr id="8197" name="Line 10"/>
          <p:cNvSpPr>
            <a:spLocks noChangeShapeType="1"/>
          </p:cNvSpPr>
          <p:nvPr/>
        </p:nvSpPr>
        <p:spPr bwMode="auto">
          <a:xfrm>
            <a:off x="4787900" y="1844675"/>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solidFill>
                <a:prstClr val="white"/>
              </a:solidFill>
              <a:latin typeface="Comic Sans MS" panose="030F0702030302020204" pitchFamily="66" charset="0"/>
            </a:endParaRPr>
          </a:p>
        </p:txBody>
      </p:sp>
      <p:sp>
        <p:nvSpPr>
          <p:cNvPr id="8198" name="Text Box 11"/>
          <p:cNvSpPr txBox="1">
            <a:spLocks noChangeArrowheads="1"/>
          </p:cNvSpPr>
          <p:nvPr/>
        </p:nvSpPr>
        <p:spPr bwMode="auto">
          <a:xfrm>
            <a:off x="1061428" y="1957801"/>
            <a:ext cx="2519363" cy="229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kk-KZ" altLang="ru-RU" dirty="0">
                <a:latin typeface="Times New Roman" panose="02020603050405020304" pitchFamily="18" charset="0"/>
                <a:cs typeface="Times New Roman" panose="02020603050405020304" pitchFamily="18" charset="0"/>
              </a:rPr>
              <a:t>Эукариоттық</a:t>
            </a:r>
          </a:p>
          <a:p>
            <a:pPr eaLnBrk="1" hangingPunct="1">
              <a:spcBef>
                <a:spcPct val="50000"/>
              </a:spcBef>
            </a:pPr>
            <a:r>
              <a:rPr lang="kk-KZ" altLang="ru-RU" dirty="0">
                <a:latin typeface="Times New Roman" panose="02020603050405020304" pitchFamily="18" charset="0"/>
                <a:cs typeface="Times New Roman" panose="02020603050405020304" pitchFamily="18" charset="0"/>
              </a:rPr>
              <a:t>Жалпы өлшемі-80 </a:t>
            </a:r>
            <a:r>
              <a:rPr lang="en-US" altLang="ru-RU" dirty="0">
                <a:latin typeface="Times New Roman" panose="02020603050405020304" pitchFamily="18" charset="0"/>
                <a:cs typeface="Times New Roman" panose="02020603050405020304" pitchFamily="18" charset="0"/>
              </a:rPr>
              <a:t>S</a:t>
            </a:r>
          </a:p>
          <a:p>
            <a:pPr eaLnBrk="1" hangingPunct="1">
              <a:spcBef>
                <a:spcPct val="50000"/>
              </a:spcBef>
            </a:pPr>
            <a:r>
              <a:rPr lang="kk-KZ" altLang="ru-RU" dirty="0">
                <a:latin typeface="Times New Roman" panose="02020603050405020304" pitchFamily="18" charset="0"/>
                <a:cs typeface="Times New Roman" panose="02020603050405020304" pitchFamily="18" charset="0"/>
              </a:rPr>
              <a:t>Кіші бөлігінікі - 40 </a:t>
            </a:r>
            <a:r>
              <a:rPr lang="en-US" altLang="ru-RU" dirty="0">
                <a:latin typeface="Times New Roman" panose="02020603050405020304" pitchFamily="18" charset="0"/>
                <a:cs typeface="Times New Roman" panose="02020603050405020304" pitchFamily="18" charset="0"/>
              </a:rPr>
              <a:t>S</a:t>
            </a:r>
            <a:endParaRPr lang="kk-KZ" altLang="ru-RU" dirty="0">
              <a:latin typeface="Times New Roman" panose="02020603050405020304" pitchFamily="18" charset="0"/>
              <a:cs typeface="Times New Roman" panose="02020603050405020304" pitchFamily="18" charset="0"/>
            </a:endParaRPr>
          </a:p>
          <a:p>
            <a:pPr eaLnBrk="1" hangingPunct="1">
              <a:spcBef>
                <a:spcPct val="50000"/>
              </a:spcBef>
            </a:pPr>
            <a:r>
              <a:rPr lang="kk-KZ" altLang="ru-RU" dirty="0">
                <a:latin typeface="Times New Roman" panose="02020603050405020304" pitchFamily="18" charset="0"/>
                <a:cs typeface="Times New Roman" panose="02020603050405020304" pitchFamily="18" charset="0"/>
              </a:rPr>
              <a:t>Үлкен бөлігі - 60 </a:t>
            </a:r>
            <a:r>
              <a:rPr lang="en-US" altLang="ru-RU" dirty="0">
                <a:latin typeface="Times New Roman" panose="02020603050405020304" pitchFamily="18" charset="0"/>
                <a:cs typeface="Times New Roman" panose="02020603050405020304" pitchFamily="18" charset="0"/>
              </a:rPr>
              <a:t>S</a:t>
            </a:r>
            <a:endParaRPr lang="kk-KZ" altLang="ru-RU" dirty="0">
              <a:latin typeface="Times New Roman" panose="02020603050405020304" pitchFamily="18" charset="0"/>
              <a:cs typeface="Times New Roman" panose="02020603050405020304" pitchFamily="18" charset="0"/>
            </a:endParaRPr>
          </a:p>
          <a:p>
            <a:pPr eaLnBrk="1" hangingPunct="1">
              <a:spcBef>
                <a:spcPct val="50000"/>
              </a:spcBef>
            </a:pPr>
            <a:r>
              <a:rPr lang="kk-KZ" altLang="ru-RU" dirty="0">
                <a:latin typeface="Times New Roman" panose="02020603050405020304" pitchFamily="18" charset="0"/>
                <a:cs typeface="Times New Roman" panose="02020603050405020304" pitchFamily="18" charset="0"/>
              </a:rPr>
              <a:t>100-ге жуық нәруыздар кездеседі</a:t>
            </a:r>
          </a:p>
        </p:txBody>
      </p:sp>
      <p:sp>
        <p:nvSpPr>
          <p:cNvPr id="8199" name="Text Box 12"/>
          <p:cNvSpPr txBox="1">
            <a:spLocks noChangeArrowheads="1"/>
          </p:cNvSpPr>
          <p:nvPr/>
        </p:nvSpPr>
        <p:spPr bwMode="auto">
          <a:xfrm>
            <a:off x="4067175" y="1989138"/>
            <a:ext cx="3887788" cy="18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kk-KZ" altLang="ru-RU" dirty="0">
                <a:latin typeface="Times New Roman" panose="02020603050405020304" pitchFamily="18" charset="0"/>
                <a:cs typeface="Times New Roman" panose="02020603050405020304" pitchFamily="18" charset="0"/>
              </a:rPr>
              <a:t>Прокариоттық</a:t>
            </a:r>
          </a:p>
          <a:p>
            <a:pPr eaLnBrk="1" hangingPunct="1">
              <a:spcBef>
                <a:spcPct val="50000"/>
              </a:spcBef>
            </a:pPr>
            <a:r>
              <a:rPr lang="kk-KZ" altLang="ru-RU" dirty="0">
                <a:latin typeface="Times New Roman" panose="02020603050405020304" pitchFamily="18" charset="0"/>
                <a:cs typeface="Times New Roman" panose="02020603050405020304" pitchFamily="18" charset="0"/>
              </a:rPr>
              <a:t>Түрі керісінше</a:t>
            </a:r>
          </a:p>
          <a:p>
            <a:pPr eaLnBrk="1" hangingPunct="1">
              <a:spcBef>
                <a:spcPct val="50000"/>
              </a:spcBef>
            </a:pPr>
            <a:r>
              <a:rPr lang="kk-KZ" altLang="ru-RU" dirty="0">
                <a:latin typeface="Times New Roman" panose="02020603050405020304" pitchFamily="18" charset="0"/>
                <a:cs typeface="Times New Roman" panose="02020603050405020304" pitchFamily="18" charset="0"/>
              </a:rPr>
              <a:t>70 </a:t>
            </a:r>
            <a:r>
              <a:rPr lang="en-US" altLang="ru-RU" dirty="0">
                <a:latin typeface="Times New Roman" panose="02020603050405020304" pitchFamily="18" charset="0"/>
                <a:cs typeface="Times New Roman" panose="02020603050405020304" pitchFamily="18" charset="0"/>
              </a:rPr>
              <a:t>S</a:t>
            </a:r>
            <a:r>
              <a:rPr lang="kk-KZ" altLang="ru-RU" dirty="0">
                <a:latin typeface="Times New Roman" panose="02020603050405020304" pitchFamily="18" charset="0"/>
                <a:cs typeface="Times New Roman" panose="02020603050405020304" pitchFamily="18" charset="0"/>
              </a:rPr>
              <a:t>-тан 30 </a:t>
            </a:r>
            <a:r>
              <a:rPr lang="en-US" altLang="ru-RU" dirty="0">
                <a:latin typeface="Times New Roman" panose="02020603050405020304" pitchFamily="18" charset="0"/>
                <a:cs typeface="Times New Roman" panose="02020603050405020304" pitchFamily="18" charset="0"/>
              </a:rPr>
              <a:t>S</a:t>
            </a:r>
            <a:r>
              <a:rPr lang="kk-KZ" altLang="ru-RU" dirty="0">
                <a:latin typeface="Times New Roman" panose="02020603050405020304" pitchFamily="18" charset="0"/>
                <a:cs typeface="Times New Roman" panose="02020603050405020304" pitchFamily="18" charset="0"/>
              </a:rPr>
              <a:t>-ке дейін ауытқып отырады. (Сведберг өлшемі)</a:t>
            </a:r>
          </a:p>
          <a:p>
            <a:pPr eaLnBrk="1" hangingPunct="1">
              <a:spcBef>
                <a:spcPct val="50000"/>
              </a:spcBef>
            </a:pPr>
            <a:r>
              <a:rPr lang="kk-KZ" altLang="ru-RU" dirty="0">
                <a:latin typeface="Times New Roman" panose="02020603050405020304" pitchFamily="18" charset="0"/>
                <a:cs typeface="Times New Roman" panose="02020603050405020304" pitchFamily="18" charset="0"/>
              </a:rPr>
              <a:t>Шамамен 55 нәруыз кездеседі</a:t>
            </a:r>
          </a:p>
        </p:txBody>
      </p:sp>
      <p:sp>
        <p:nvSpPr>
          <p:cNvPr id="8200" name="Text Box 13"/>
          <p:cNvSpPr txBox="1">
            <a:spLocks noChangeArrowheads="1"/>
          </p:cNvSpPr>
          <p:nvPr/>
        </p:nvSpPr>
        <p:spPr bwMode="auto">
          <a:xfrm>
            <a:off x="143668" y="5030787"/>
            <a:ext cx="691197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kk-KZ" altLang="ru-RU" sz="2000" dirty="0">
                <a:latin typeface="Times New Roman" panose="02020603050405020304" pitchFamily="18" charset="0"/>
              </a:rPr>
              <a:t>Бір нәруыз молекуласының синтезіне </a:t>
            </a:r>
          </a:p>
          <a:p>
            <a:pPr eaLnBrk="1" hangingPunct="1">
              <a:spcBef>
                <a:spcPct val="50000"/>
              </a:spcBef>
            </a:pPr>
            <a:r>
              <a:rPr lang="kk-KZ" altLang="ru-RU" sz="2000" dirty="0">
                <a:latin typeface="Times New Roman" panose="02020603050405020304" pitchFamily="18" charset="0"/>
              </a:rPr>
              <a:t>бірнеше рибосома қатысады, </a:t>
            </a:r>
          </a:p>
          <a:p>
            <a:pPr eaLnBrk="1" hangingPunct="1">
              <a:spcBef>
                <a:spcPct val="50000"/>
              </a:spcBef>
            </a:pPr>
            <a:r>
              <a:rPr lang="kk-KZ" altLang="ru-RU" sz="2000" dirty="0">
                <a:latin typeface="Times New Roman" panose="02020603050405020304" pitchFamily="18" charset="0"/>
              </a:rPr>
              <a:t>оны </a:t>
            </a:r>
            <a:r>
              <a:rPr lang="kk-KZ" altLang="ru-RU" sz="2000" b="1" i="1" u="sng" dirty="0">
                <a:latin typeface="Times New Roman" panose="02020603050405020304" pitchFamily="18" charset="0"/>
              </a:rPr>
              <a:t>полисома</a:t>
            </a:r>
            <a:r>
              <a:rPr lang="kk-KZ" altLang="ru-RU" sz="2000" dirty="0">
                <a:latin typeface="Times New Roman" panose="02020603050405020304" pitchFamily="18" charset="0"/>
              </a:rPr>
              <a:t> деп атайды. </a:t>
            </a:r>
          </a:p>
        </p:txBody>
      </p:sp>
      <p:pic>
        <p:nvPicPr>
          <p:cNvPr id="8201" name="Picture 14" descr="img0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888" y="188913"/>
            <a:ext cx="2882900"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Picture 15" descr="img0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063" y="3933825"/>
            <a:ext cx="3311525" cy="273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10609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0"/>
            <a:ext cx="8820150" cy="557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ru-RU" altLang="ru-RU" sz="2000" b="1" dirty="0" err="1">
                <a:solidFill>
                  <a:schemeClr val="bg1"/>
                </a:solidFill>
                <a:latin typeface="Times New Roman" panose="02020603050405020304" pitchFamily="18" charset="0"/>
              </a:rPr>
              <a:t>Рибосоманың</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негізгі</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қызметі</a:t>
            </a:r>
            <a:r>
              <a:rPr lang="ru-RU" altLang="ru-RU" sz="2000" b="1" dirty="0">
                <a:solidFill>
                  <a:schemeClr val="bg1"/>
                </a:solidFill>
                <a:latin typeface="Times New Roman" panose="02020603050405020304" pitchFamily="18" charset="0"/>
              </a:rPr>
              <a:t> - </a:t>
            </a:r>
            <a:r>
              <a:rPr lang="ru-RU" altLang="ru-RU" sz="2000" b="1" dirty="0" err="1">
                <a:solidFill>
                  <a:schemeClr val="bg1"/>
                </a:solidFill>
                <a:latin typeface="Times New Roman" panose="02020603050405020304" pitchFamily="18" charset="0"/>
              </a:rPr>
              <a:t>нәруыз</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молекуласын</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синтездеу</a:t>
            </a:r>
            <a:r>
              <a:rPr lang="ru-RU" altLang="ru-RU" sz="2000" b="1" dirty="0">
                <a:solidFill>
                  <a:schemeClr val="bg1"/>
                </a:solidFill>
                <a:latin typeface="Times New Roman" panose="02020603050405020304" pitchFamily="18" charset="0"/>
              </a:rPr>
              <a:t> </a:t>
            </a:r>
          </a:p>
          <a:p>
            <a:pPr eaLnBrk="1" hangingPunct="1">
              <a:spcBef>
                <a:spcPct val="50000"/>
              </a:spcBef>
            </a:pPr>
            <a:r>
              <a:rPr lang="ru-RU" altLang="ru-RU" sz="2000" b="1" dirty="0" err="1">
                <a:solidFill>
                  <a:schemeClr val="bg1"/>
                </a:solidFill>
                <a:latin typeface="Times New Roman" panose="02020603050405020304" pitchFamily="18" charset="0"/>
              </a:rPr>
              <a:t>Кіші</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бөлігінде</a:t>
            </a:r>
            <a:r>
              <a:rPr lang="ru-RU" altLang="ru-RU" sz="2000" b="1" dirty="0">
                <a:solidFill>
                  <a:schemeClr val="bg1"/>
                </a:solidFill>
                <a:latin typeface="Times New Roman" panose="02020603050405020304" pitchFamily="18" charset="0"/>
              </a:rPr>
              <a:t> трансляция 	     </a:t>
            </a:r>
            <a:r>
              <a:rPr lang="ru-RU" altLang="ru-RU" sz="2000" b="1" dirty="0" err="1">
                <a:solidFill>
                  <a:schemeClr val="bg1"/>
                </a:solidFill>
                <a:latin typeface="Times New Roman" panose="02020603050405020304" pitchFamily="18" charset="0"/>
              </a:rPr>
              <a:t>үлкен</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бөлігінде</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аминқышқылдары</a:t>
            </a:r>
            <a:r>
              <a:rPr lang="ru-RU" altLang="ru-RU" sz="2000" b="1" dirty="0">
                <a:solidFill>
                  <a:schemeClr val="bg1"/>
                </a:solidFill>
                <a:latin typeface="Times New Roman" panose="02020603050405020304" pitchFamily="18" charset="0"/>
              </a:rPr>
              <a:t> </a:t>
            </a:r>
          </a:p>
          <a:p>
            <a:pPr eaLnBrk="1" hangingPunct="1">
              <a:spcBef>
                <a:spcPct val="50000"/>
              </a:spcBef>
            </a:pPr>
            <a:r>
              <a:rPr lang="ru-RU" altLang="ru-RU" sz="2000" b="1" dirty="0">
                <a:solidFill>
                  <a:schemeClr val="bg1"/>
                </a:solidFill>
                <a:latin typeface="Times New Roman" panose="02020603050405020304" pitchFamily="18" charset="0"/>
              </a:rPr>
              <a:t>(</a:t>
            </a:r>
            <a:r>
              <a:rPr lang="ru-RU" altLang="ru-RU" sz="2000" b="1" dirty="0" err="1">
                <a:solidFill>
                  <a:schemeClr val="bg1"/>
                </a:solidFill>
                <a:latin typeface="Times New Roman" panose="02020603050405020304" pitchFamily="18" charset="0"/>
              </a:rPr>
              <a:t>көшіріп</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аудару</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процессі</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жүреді</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жинақталып,нәруыз</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молекуласы</a:t>
            </a:r>
            <a:r>
              <a:rPr lang="ru-RU" altLang="ru-RU" sz="2000" b="1" dirty="0">
                <a:solidFill>
                  <a:schemeClr val="bg1"/>
                </a:solidFill>
                <a:latin typeface="Times New Roman" panose="02020603050405020304" pitchFamily="18" charset="0"/>
              </a:rPr>
              <a:t>  </a:t>
            </a:r>
          </a:p>
          <a:p>
            <a:pPr eaLnBrk="1" hangingPunct="1">
              <a:spcBef>
                <a:spcPct val="50000"/>
              </a:spcBef>
            </a:pP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түзіледі</a:t>
            </a:r>
            <a:r>
              <a:rPr lang="ru-RU" altLang="ru-RU" sz="2000" b="1" dirty="0">
                <a:solidFill>
                  <a:schemeClr val="bg1"/>
                </a:solidFill>
                <a:latin typeface="Times New Roman" panose="02020603050405020304" pitchFamily="18" charset="0"/>
              </a:rPr>
              <a:t>.                          </a:t>
            </a:r>
          </a:p>
          <a:p>
            <a:pPr eaLnBrk="1" hangingPunct="1">
              <a:spcBef>
                <a:spcPct val="50000"/>
              </a:spcBef>
            </a:pPr>
            <a:r>
              <a:rPr lang="ru-RU" altLang="ru-RU" sz="2000" b="1" dirty="0" err="1">
                <a:solidFill>
                  <a:schemeClr val="bg1"/>
                </a:solidFill>
                <a:latin typeface="Times New Roman" panose="02020603050405020304" pitchFamily="18" charset="0"/>
              </a:rPr>
              <a:t>Эндоплазмалық</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тордың</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мембранасында</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орналасқан</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рибосомалар</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нәруыздың</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биосинтезі</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жүретін</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және</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оларды</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тасымалдайтын</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бірінғай</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жүйе</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болып</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есептеледі</a:t>
            </a:r>
            <a:r>
              <a:rPr lang="ru-RU" altLang="ru-RU" sz="2000" b="1" dirty="0">
                <a:solidFill>
                  <a:schemeClr val="bg1"/>
                </a:solidFill>
                <a:latin typeface="Times New Roman" panose="02020603050405020304" pitchFamily="18" charset="0"/>
              </a:rPr>
              <a:t>.</a:t>
            </a:r>
          </a:p>
          <a:p>
            <a:pPr algn="ctr" eaLnBrk="1" hangingPunct="1">
              <a:spcBef>
                <a:spcPct val="50000"/>
              </a:spcBef>
            </a:pPr>
            <a:r>
              <a:rPr lang="ru-RU" altLang="ru-RU" sz="2000" b="1" dirty="0" err="1">
                <a:solidFill>
                  <a:schemeClr val="bg1"/>
                </a:solidFill>
                <a:latin typeface="Times New Roman" panose="02020603050405020304" pitchFamily="18" charset="0"/>
              </a:rPr>
              <a:t>Жасуша</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орталығы</a:t>
            </a:r>
            <a:r>
              <a:rPr lang="ru-RU" altLang="ru-RU" sz="2000" b="1" dirty="0">
                <a:solidFill>
                  <a:schemeClr val="bg1"/>
                </a:solidFill>
                <a:latin typeface="Times New Roman" panose="02020603050405020304" pitchFamily="18" charset="0"/>
              </a:rPr>
              <a:t>.    </a:t>
            </a:r>
          </a:p>
          <a:p>
            <a:pPr eaLnBrk="1" hangingPunct="1">
              <a:spcBef>
                <a:spcPct val="50000"/>
              </a:spcBef>
            </a:pP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Центриольдер</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центросфералар</a:t>
            </a:r>
            <a:endParaRPr lang="ru-RU" altLang="ru-RU" sz="2000" b="1" dirty="0">
              <a:solidFill>
                <a:schemeClr val="bg1"/>
              </a:solidFill>
              <a:latin typeface="Times New Roman" panose="02020603050405020304" pitchFamily="18" charset="0"/>
            </a:endParaRPr>
          </a:p>
          <a:p>
            <a:pPr eaLnBrk="1" hangingPunct="1">
              <a:spcBef>
                <a:spcPct val="50000"/>
              </a:spcBef>
            </a:pPr>
            <a:r>
              <a:rPr lang="ru-RU" altLang="ru-RU" sz="2000" b="1" dirty="0">
                <a:solidFill>
                  <a:schemeClr val="bg1"/>
                </a:solidFill>
                <a:latin typeface="Times New Roman" panose="02020603050405020304" pitchFamily="18" charset="0"/>
              </a:rPr>
              <a:t>Цилиндр </a:t>
            </a:r>
            <a:r>
              <a:rPr lang="ru-RU" altLang="ru-RU" sz="2000" b="1" dirty="0" err="1">
                <a:solidFill>
                  <a:schemeClr val="bg1"/>
                </a:solidFill>
                <a:latin typeface="Times New Roman" panose="02020603050405020304" pitchFamily="18" charset="0"/>
              </a:rPr>
              <a:t>пішінді</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ұзындығы</a:t>
            </a:r>
            <a:r>
              <a:rPr lang="ru-RU" altLang="ru-RU" sz="2000" b="1" dirty="0">
                <a:solidFill>
                  <a:schemeClr val="bg1"/>
                </a:solidFill>
                <a:latin typeface="Times New Roman" panose="02020603050405020304" pitchFamily="18" charset="0"/>
              </a:rPr>
              <a:t> 1мкм            </a:t>
            </a:r>
            <a:r>
              <a:rPr lang="ru-RU" altLang="ru-RU" sz="2000" b="1" dirty="0" err="1">
                <a:solidFill>
                  <a:schemeClr val="bg1"/>
                </a:solidFill>
                <a:latin typeface="Times New Roman" panose="02020603050405020304" pitchFamily="18" charset="0"/>
              </a:rPr>
              <a:t>Жасуша</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бөлінуден</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бұрын</a:t>
            </a:r>
            <a:r>
              <a:rPr lang="ru-RU" altLang="ru-RU" sz="2000" b="1" dirty="0">
                <a:solidFill>
                  <a:schemeClr val="bg1"/>
                </a:solidFill>
                <a:latin typeface="Times New Roman" panose="02020603050405020304" pitchFamily="18" charset="0"/>
              </a:rPr>
              <a:t>  </a:t>
            </a:r>
          </a:p>
          <a:p>
            <a:pPr eaLnBrk="1" hangingPunct="1">
              <a:spcBef>
                <a:spcPct val="50000"/>
              </a:spcBef>
            </a:pPr>
            <a:r>
              <a:rPr lang="ru-RU" altLang="ru-RU" sz="2000" b="1" dirty="0" err="1">
                <a:solidFill>
                  <a:schemeClr val="bg1"/>
                </a:solidFill>
                <a:latin typeface="Times New Roman" panose="02020603050405020304" pitchFamily="18" charset="0"/>
              </a:rPr>
              <a:t>шамасында</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болады</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бұл</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орталық</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екіге</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бөлінеді</a:t>
            </a:r>
            <a:r>
              <a:rPr lang="ru-RU" altLang="ru-RU" sz="2000" b="1" dirty="0">
                <a:solidFill>
                  <a:schemeClr val="bg1"/>
                </a:solidFill>
                <a:latin typeface="Times New Roman" panose="02020603050405020304" pitchFamily="18" charset="0"/>
              </a:rPr>
              <a:t> де </a:t>
            </a:r>
          </a:p>
          <a:p>
            <a:pPr eaLnBrk="1" hangingPunct="1">
              <a:spcBef>
                <a:spcPct val="50000"/>
              </a:spcBef>
            </a:pP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экватордан</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полюстерге</a:t>
            </a: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қарай</a:t>
            </a:r>
            <a:endParaRPr lang="ru-RU" altLang="ru-RU" sz="2000" b="1" dirty="0">
              <a:solidFill>
                <a:schemeClr val="bg1"/>
              </a:solidFill>
              <a:latin typeface="Times New Roman" panose="02020603050405020304" pitchFamily="18" charset="0"/>
            </a:endParaRPr>
          </a:p>
          <a:p>
            <a:pPr eaLnBrk="1" hangingPunct="1">
              <a:spcBef>
                <a:spcPct val="50000"/>
              </a:spcBef>
            </a:pPr>
            <a:r>
              <a:rPr lang="ru-RU" altLang="ru-RU" sz="2000" b="1" dirty="0">
                <a:solidFill>
                  <a:schemeClr val="bg1"/>
                </a:solidFill>
                <a:latin typeface="Times New Roman" panose="02020603050405020304" pitchFamily="18" charset="0"/>
              </a:rPr>
              <a:t>                                                                      </a:t>
            </a:r>
            <a:r>
              <a:rPr lang="ru-RU" altLang="ru-RU" sz="2000" b="1" dirty="0" err="1">
                <a:solidFill>
                  <a:schemeClr val="bg1"/>
                </a:solidFill>
                <a:latin typeface="Times New Roman" panose="02020603050405020304" pitchFamily="18" charset="0"/>
              </a:rPr>
              <a:t>тартылады</a:t>
            </a:r>
            <a:r>
              <a:rPr lang="ru-RU" altLang="ru-RU" sz="2000" b="1" dirty="0">
                <a:solidFill>
                  <a:schemeClr val="bg1"/>
                </a:solidFill>
                <a:latin typeface="Times New Roman" panose="02020603050405020304" pitchFamily="18" charset="0"/>
              </a:rPr>
              <a:t>     </a:t>
            </a:r>
          </a:p>
        </p:txBody>
      </p:sp>
      <p:sp>
        <p:nvSpPr>
          <p:cNvPr id="9219" name="Line 3"/>
          <p:cNvSpPr>
            <a:spLocks noChangeShapeType="1"/>
          </p:cNvSpPr>
          <p:nvPr/>
        </p:nvSpPr>
        <p:spPr bwMode="auto">
          <a:xfrm flipH="1">
            <a:off x="2843213" y="404813"/>
            <a:ext cx="144462" cy="1444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solidFill>
                <a:prstClr val="white"/>
              </a:solidFill>
              <a:latin typeface="Comic Sans MS" panose="030F0702030302020204" pitchFamily="66" charset="0"/>
            </a:endParaRPr>
          </a:p>
        </p:txBody>
      </p:sp>
      <p:sp>
        <p:nvSpPr>
          <p:cNvPr id="9220" name="Line 4"/>
          <p:cNvSpPr>
            <a:spLocks noChangeShapeType="1"/>
          </p:cNvSpPr>
          <p:nvPr/>
        </p:nvSpPr>
        <p:spPr bwMode="auto">
          <a:xfrm>
            <a:off x="5076825" y="333375"/>
            <a:ext cx="144463" cy="215900"/>
          </a:xfrm>
          <a:prstGeom prst="line">
            <a:avLst/>
          </a:prstGeom>
          <a:noFill/>
          <a:ln w="2857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solidFill>
                <a:prstClr val="white"/>
              </a:solidFill>
              <a:latin typeface="Comic Sans MS" panose="030F0702030302020204" pitchFamily="66" charset="0"/>
            </a:endParaRPr>
          </a:p>
        </p:txBody>
      </p:sp>
      <p:sp>
        <p:nvSpPr>
          <p:cNvPr id="9221" name="Line 5"/>
          <p:cNvSpPr>
            <a:spLocks noChangeShapeType="1"/>
          </p:cNvSpPr>
          <p:nvPr/>
        </p:nvSpPr>
        <p:spPr bwMode="auto">
          <a:xfrm flipH="1">
            <a:off x="2987675" y="3284538"/>
            <a:ext cx="215900" cy="1444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solidFill>
                <a:prstClr val="white"/>
              </a:solidFill>
              <a:latin typeface="Comic Sans MS" panose="030F0702030302020204" pitchFamily="66" charset="0"/>
            </a:endParaRPr>
          </a:p>
        </p:txBody>
      </p:sp>
      <p:sp>
        <p:nvSpPr>
          <p:cNvPr id="9222" name="Line 6"/>
          <p:cNvSpPr>
            <a:spLocks noChangeShapeType="1"/>
          </p:cNvSpPr>
          <p:nvPr/>
        </p:nvSpPr>
        <p:spPr bwMode="auto">
          <a:xfrm>
            <a:off x="5219700" y="3284538"/>
            <a:ext cx="144463" cy="2159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solidFill>
                <a:prstClr val="white"/>
              </a:solidFill>
              <a:latin typeface="Comic Sans MS" panose="030F0702030302020204" pitchFamily="66" charset="0"/>
            </a:endParaRPr>
          </a:p>
        </p:txBody>
      </p:sp>
      <p:pic>
        <p:nvPicPr>
          <p:cNvPr id="9223" name="Picture 7" descr="img0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4438" y="4292600"/>
            <a:ext cx="1916112" cy="234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126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14290"/>
            <a:ext cx="7572428" cy="769441"/>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kk-KZ" sz="4400" b="1" spc="50" dirty="0">
                <a:ln w="11430"/>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Биосинтездің кезеңдері</a:t>
            </a:r>
            <a:endParaRPr lang="ru-RU" sz="4400" b="1" spc="50" dirty="0">
              <a:ln w="11430"/>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539552" y="2132856"/>
            <a:ext cx="4286280" cy="85725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3200" dirty="0">
                <a:latin typeface="Constantia" pitchFamily="18" charset="0"/>
              </a:rPr>
              <a:t>Транскрипция</a:t>
            </a:r>
          </a:p>
        </p:txBody>
      </p:sp>
      <p:sp>
        <p:nvSpPr>
          <p:cNvPr id="4" name="Скругленный прямоугольник 3"/>
          <p:cNvSpPr/>
          <p:nvPr/>
        </p:nvSpPr>
        <p:spPr>
          <a:xfrm>
            <a:off x="611560" y="3933056"/>
            <a:ext cx="4286280" cy="85725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3200" dirty="0">
                <a:latin typeface="Constantia" pitchFamily="18" charset="0"/>
              </a:rPr>
              <a:t>Трансляция</a:t>
            </a:r>
          </a:p>
        </p:txBody>
      </p:sp>
      <p:pic>
        <p:nvPicPr>
          <p:cNvPr id="6" name="Picture 2"/>
          <p:cNvPicPr>
            <a:picLocks noChangeAspect="1" noChangeArrowheads="1"/>
          </p:cNvPicPr>
          <p:nvPr/>
        </p:nvPicPr>
        <p:blipFill>
          <a:blip r:embed="rId2" cstate="print"/>
          <a:srcRect/>
          <a:stretch>
            <a:fillRect/>
          </a:stretch>
        </p:blipFill>
        <p:spPr bwMode="auto">
          <a:xfrm>
            <a:off x="5214938" y="1785938"/>
            <a:ext cx="3357562" cy="3357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58901"/>
            <a:ext cx="7848872" cy="3170099"/>
          </a:xfrm>
          <a:prstGeom prst="rect">
            <a:avLst/>
          </a:prstGeom>
        </p:spPr>
        <p:txBody>
          <a:bodyPr wrap="square">
            <a:spAutoFit/>
          </a:bodyPr>
          <a:lstStyle/>
          <a:p>
            <a:r>
              <a:rPr lang="ru-RU" sz="2000" dirty="0">
                <a:latin typeface="Times New Roman" pitchFamily="18" charset="0"/>
                <a:cs typeface="Times New Roman" pitchFamily="18" charset="0"/>
              </a:rPr>
              <a:t>ТРАНСКРИПЦИЯ (лат. </a:t>
            </a:r>
            <a:r>
              <a:rPr lang="en-US" sz="2000" dirty="0" err="1">
                <a:latin typeface="Times New Roman" pitchFamily="18" charset="0"/>
                <a:cs typeface="Times New Roman" pitchFamily="18" charset="0"/>
              </a:rPr>
              <a:t>transcr</a:t>
            </a:r>
            <a:r>
              <a:rPr lang="ru-RU" sz="2000" dirty="0" err="1">
                <a:latin typeface="Times New Roman" pitchFamily="18" charset="0"/>
                <a:cs typeface="Times New Roman" pitchFamily="18" charset="0"/>
              </a:rPr>
              <a:t>і</a:t>
            </a:r>
            <a:r>
              <a:rPr lang="en-US" sz="2000" dirty="0">
                <a:latin typeface="Times New Roman" pitchFamily="18" charset="0"/>
                <a:cs typeface="Times New Roman" pitchFamily="18" charset="0"/>
              </a:rPr>
              <a:t>pt</a:t>
            </a:r>
            <a:r>
              <a:rPr lang="ru-RU" sz="2000" dirty="0" err="1">
                <a:latin typeface="Times New Roman" pitchFamily="18" charset="0"/>
                <a:cs typeface="Times New Roman" pitchFamily="18" charset="0"/>
              </a:rPr>
              <a:t>і</a:t>
            </a:r>
            <a:r>
              <a:rPr lang="en-US" sz="2000" dirty="0">
                <a:latin typeface="Times New Roman" pitchFamily="18" charset="0"/>
                <a:cs typeface="Times New Roman" pitchFamily="18" charset="0"/>
              </a:rPr>
              <a:t>o – </a:t>
            </a:r>
            <a:r>
              <a:rPr lang="ru-RU" sz="2000" dirty="0" err="1">
                <a:latin typeface="Times New Roman" pitchFamily="18" charset="0"/>
                <a:cs typeface="Times New Roman" pitchFamily="18" charset="0"/>
              </a:rPr>
              <a:t>қайта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көшіріп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жазу</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тірі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жасушалардағы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2" tooltip="Рибонуклеин қышқылы">
                  <a:extLst>
                    <a:ext uri="{A12FA001-AC4F-418D-AE19-62706E023703}">
                      <ahyp:hlinkClr xmlns:ahyp="http://schemas.microsoft.com/office/drawing/2018/hyperlinkcolor" xmlns="" val="tx"/>
                    </a:ext>
                  </a:extLst>
                </a:hlinkClick>
              </a:rPr>
              <a:t>рибонуклеин</a:t>
            </a:r>
            <a:r>
              <a:rPr lang="ru-RU" sz="2000" dirty="0">
                <a:latin typeface="Times New Roman" pitchFamily="18" charset="0"/>
                <a:cs typeface="Times New Roman" pitchFamily="18" charset="0"/>
                <a:hlinkClick r:id="rId2" tooltip="Рибонуклеин қышқылы">
                  <a:extLst>
                    <a:ext uri="{A12FA001-AC4F-418D-AE19-62706E023703}">
                      <ahyp:hlinkClr xmlns:ahyp="http://schemas.microsoft.com/office/drawing/2018/hyperlinkcolor" xmlns="" val="tx"/>
                    </a:ext>
                  </a:extLst>
                </a:hlinkClick>
              </a:rPr>
              <a:t> </a:t>
            </a:r>
            <a:r>
              <a:rPr lang="ru-RU" sz="2000" dirty="0" err="1">
                <a:latin typeface="Times New Roman" pitchFamily="18" charset="0"/>
                <a:cs typeface="Times New Roman" pitchFamily="18" charset="0"/>
                <a:hlinkClick r:id="rId2" tooltip="Рибонуклеин қышқылы">
                  <a:extLst>
                    <a:ext uri="{A12FA001-AC4F-418D-AE19-62706E023703}">
                      <ahyp:hlinkClr xmlns:ahyp="http://schemas.microsoft.com/office/drawing/2018/hyperlinkcolor" xmlns="" val="tx"/>
                    </a:ext>
                  </a:extLst>
                </a:hlinkClick>
              </a:rPr>
              <a:t>қышқылының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3" tooltip="Биосинтез">
                  <a:extLst>
                    <a:ext uri="{A12FA001-AC4F-418D-AE19-62706E023703}">
                      <ahyp:hlinkClr xmlns:ahyp="http://schemas.microsoft.com/office/drawing/2018/hyperlinkcolor" xmlns="" val="tx"/>
                    </a:ext>
                  </a:extLst>
                </a:hlinkClick>
              </a:rPr>
              <a:t>биосинтез</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4" tooltip="Дезоксирибонуклеин қышқылы">
                  <a:extLst>
                    <a:ext uri="{A12FA001-AC4F-418D-AE19-62706E023703}">
                      <ahyp:hlinkClr xmlns:ahyp="http://schemas.microsoft.com/office/drawing/2018/hyperlinkcolor" xmlns="" val="tx"/>
                    </a:ext>
                  </a:extLst>
                </a:hlinkClick>
              </a:rPr>
              <a:t>дезоксирибонуклеин</a:t>
            </a:r>
            <a:r>
              <a:rPr lang="ru-RU" sz="2000" dirty="0">
                <a:latin typeface="Times New Roman" pitchFamily="18" charset="0"/>
                <a:cs typeface="Times New Roman" pitchFamily="18" charset="0"/>
                <a:hlinkClick r:id="rId4" tooltip="Дезоксирибонуклеин қышқылы">
                  <a:extLst>
                    <a:ext uri="{A12FA001-AC4F-418D-AE19-62706E023703}">
                      <ahyp:hlinkClr xmlns:ahyp="http://schemas.microsoft.com/office/drawing/2018/hyperlinkcolor" xmlns="" val="tx"/>
                    </a:ext>
                  </a:extLst>
                </a:hlinkClick>
              </a:rPr>
              <a:t> </a:t>
            </a:r>
            <a:r>
              <a:rPr lang="ru-RU" sz="2000" dirty="0" err="1">
                <a:latin typeface="Times New Roman" pitchFamily="18" charset="0"/>
                <a:cs typeface="Times New Roman" pitchFamily="18" charset="0"/>
                <a:hlinkClick r:id="rId4" tooltip="Дезоксирибонуклеин қышқылы">
                  <a:extLst>
                    <a:ext uri="{A12FA001-AC4F-418D-AE19-62706E023703}">
                      <ahyp:hlinkClr xmlns:ahyp="http://schemas.microsoft.com/office/drawing/2018/hyperlinkcolor" xmlns="" val="tx"/>
                    </a:ext>
                  </a:extLst>
                </a:hlinkClick>
              </a:rPr>
              <a:t>қышқылы</a:t>
            </a:r>
            <a:r>
              <a:rPr lang="ru-RU" sz="2000" dirty="0" err="1">
                <a:latin typeface="Times New Roman" pitchFamily="18" charset="0"/>
                <a:cs typeface="Times New Roman" pitchFamily="18" charset="0"/>
              </a:rPr>
              <a:t> </a:t>
            </a:r>
            <a:r>
              <a:rPr lang="ru-RU" sz="2000" dirty="0">
                <a:latin typeface="Times New Roman" pitchFamily="18" charset="0"/>
                <a:cs typeface="Times New Roman" pitchFamily="18" charset="0"/>
              </a:rPr>
              <a:t>(ДНҚ) </a:t>
            </a:r>
            <a:r>
              <a:rPr lang="ru-RU" sz="2000" dirty="0" err="1">
                <a:latin typeface="Times New Roman" pitchFamily="18" charset="0"/>
                <a:cs typeface="Times New Roman" pitchFamily="18" charset="0"/>
              </a:rPr>
              <a:t>матрицасында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жүреді.</a:t>
            </a:r>
            <a:r>
              <a:rPr lang="ru-RU" sz="2000" dirty="0">
                <a:latin typeface="Times New Roman" pitchFamily="18" charset="0"/>
                <a:cs typeface="Times New Roman" pitchFamily="18" charset="0"/>
              </a:rPr>
              <a:t> Транскрипция </a:t>
            </a:r>
            <a:r>
              <a:rPr lang="ru-RU" sz="2000" dirty="0" err="1">
                <a:latin typeface="Times New Roman" pitchFamily="18" charset="0"/>
                <a:cs typeface="Times New Roman" pitchFamily="18" charset="0"/>
                <a:hlinkClick r:id="rId5" tooltip="Аденин">
                  <a:extLst>
                    <a:ext uri="{A12FA001-AC4F-418D-AE19-62706E023703}">
                      <ahyp:hlinkClr xmlns:ahyp="http://schemas.microsoft.com/office/drawing/2018/hyperlinkcolor" xmlns="" val="tx"/>
                    </a:ext>
                  </a:extLst>
                </a:hlinkClick>
              </a:rPr>
              <a:t>аденин</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hlinkClick r:id="rId6" tooltip="Гуанин">
                  <a:extLst>
                    <a:ext uri="{A12FA001-AC4F-418D-AE19-62706E023703}">
                      <ahyp:hlinkClr xmlns:ahyp="http://schemas.microsoft.com/office/drawing/2018/hyperlinkcolor" xmlns="" val="tx"/>
                    </a:ext>
                  </a:extLst>
                </a:hlinkClick>
              </a:rPr>
              <a:t>гуанин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7" tooltip="Тимин">
                  <a:extLst>
                    <a:ext uri="{A12FA001-AC4F-418D-AE19-62706E023703}">
                      <ahyp:hlinkClr xmlns:ahyp="http://schemas.microsoft.com/office/drawing/2018/hyperlinkcolor" xmlns="" val="tx"/>
                    </a:ext>
                  </a:extLst>
                </a:hlinkClick>
              </a:rPr>
              <a:t>тимин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err="1">
                <a:latin typeface="Times New Roman" pitchFamily="18" charset="0"/>
                <a:cs typeface="Times New Roman" pitchFamily="18" charset="0"/>
                <a:hlinkClick r:id="rId8" tooltip="Цитозин">
                  <a:extLst>
                    <a:ext uri="{A12FA001-AC4F-418D-AE19-62706E023703}">
                      <ahyp:hlinkClr xmlns:ahyp="http://schemas.microsoft.com/office/drawing/2018/hyperlinkcolor" xmlns="" val="tx"/>
                    </a:ext>
                  </a:extLst>
                </a:hlinkClick>
              </a:rPr>
              <a:t>цитозиннің</a:t>
            </a:r>
            <a:r>
              <a:rPr lang="ru-RU" sz="2000" dirty="0" err="1">
                <a:latin typeface="Times New Roman" pitchFamily="18" charset="0"/>
                <a:cs typeface="Times New Roman" pitchFamily="18" charset="0"/>
              </a:rPr>
              <a:t> қайталанбалы тізбегінен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тұратын </a:t>
            </a:r>
            <a:r>
              <a:rPr lang="ru-RU" sz="2000" dirty="0">
                <a:latin typeface="Times New Roman" pitchFamily="18" charset="0"/>
                <a:cs typeface="Times New Roman" pitchFamily="18" charset="0"/>
              </a:rPr>
              <a:t>ДНҚ </a:t>
            </a:r>
            <a:r>
              <a:rPr lang="ru-RU" sz="2000" dirty="0" err="1">
                <a:latin typeface="Times New Roman" pitchFamily="18" charset="0"/>
                <a:cs typeface="Times New Roman" pitchFamily="18" charset="0"/>
              </a:rPr>
              <a:t>молекуласындағы генетикалық ақпараттың іске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асуының бірінші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a:t>
            </a:r>
            <a:r>
              <a:rPr lang="ru-RU" sz="2000" dirty="0">
                <a:latin typeface="Times New Roman" pitchFamily="18" charset="0"/>
                <a:cs typeface="Times New Roman" pitchFamily="18" charset="0"/>
              </a:rPr>
              <a:t> Транскрипция </a:t>
            </a:r>
            <a:r>
              <a:rPr lang="ru-RU" sz="2000" dirty="0" err="1">
                <a:latin typeface="Times New Roman" pitchFamily="18" charset="0"/>
                <a:cs typeface="Times New Roman" pitchFamily="18" charset="0"/>
              </a:rPr>
              <a:t>арнайы</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hlinkClick r:id="rId9" tooltip="ДНҚ">
                  <a:extLst>
                    <a:ext uri="{A12FA001-AC4F-418D-AE19-62706E023703}">
                      <ahyp:hlinkClr xmlns:ahyp="http://schemas.microsoft.com/office/drawing/2018/hyperlinkcolor" xmlns="" val="tx"/>
                    </a:ext>
                  </a:extLst>
                </a:hlinkClick>
              </a:rPr>
              <a:t>ДНҚ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a:t>
            </a:r>
            <a:r>
              <a:rPr lang="ru-RU" sz="2000" dirty="0">
                <a:latin typeface="Times New Roman" pitchFamily="18" charset="0"/>
                <a:cs typeface="Times New Roman" pitchFamily="18" charset="0"/>
                <a:hlinkClick r:id="rId10" tooltip="РНҚ">
                  <a:extLst>
                    <a:ext uri="{A12FA001-AC4F-418D-AE19-62706E023703}">
                      <ahyp:hlinkClr xmlns:ahyp="http://schemas.microsoft.com/office/drawing/2018/hyperlinkcolor" xmlns="" val="tx"/>
                    </a:ext>
                  </a:extLst>
                </a:hlinkClick>
              </a:rPr>
              <a:t>РНҚ</a:t>
            </a:r>
            <a:r>
              <a:rPr lang="ru-RU" sz="2000" dirty="0">
                <a:latin typeface="Times New Roman" pitchFamily="18" charset="0"/>
                <a:cs typeface="Times New Roman" pitchFamily="18" charset="0"/>
              </a:rPr>
              <a:t> полимераза </a:t>
            </a:r>
            <a:r>
              <a:rPr lang="ru-RU" sz="2000" dirty="0" err="1">
                <a:latin typeface="Times New Roman" pitchFamily="18" charset="0"/>
                <a:cs typeface="Times New Roman" pitchFamily="18" charset="0"/>
              </a:rPr>
              <a:t>ферменті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 жүреді</a:t>
            </a:r>
            <a:r>
              <a:rPr lang="ru-RU" sz="2000" dirty="0">
                <a:latin typeface="Times New Roman" pitchFamily="18" charset="0"/>
                <a:cs typeface="Times New Roman" pitchFamily="18" charset="0"/>
              </a:rPr>
              <a:t>. Транскрипция </a:t>
            </a:r>
            <a:r>
              <a:rPr lang="ru-RU" sz="2000" dirty="0" err="1">
                <a:latin typeface="Times New Roman" pitchFamily="18" charset="0"/>
                <a:cs typeface="Times New Roman" pitchFamily="18" charset="0"/>
              </a:rPr>
              <a:t>нәтижесінде </a:t>
            </a:r>
            <a:r>
              <a:rPr lang="ru-RU" sz="2000" dirty="0">
                <a:latin typeface="Times New Roman" pitchFamily="18" charset="0"/>
                <a:cs typeface="Times New Roman" pitchFamily="18" charset="0"/>
              </a:rPr>
              <a:t>РНҚ </a:t>
            </a:r>
            <a:r>
              <a:rPr lang="ru-RU" sz="2000" dirty="0" err="1">
                <a:latin typeface="Times New Roman" pitchFamily="18" charset="0"/>
                <a:cs typeface="Times New Roman" pitchFamily="18" charset="0"/>
              </a:rPr>
              <a:t>молекуласының полимерлі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тізбегі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түзіледі.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 тізбек</a:t>
            </a:r>
            <a:r>
              <a:rPr lang="ru-RU" sz="2000" dirty="0">
                <a:latin typeface="Times New Roman" pitchFamily="18" charset="0"/>
                <a:cs typeface="Times New Roman" pitchFamily="18" charset="0"/>
              </a:rPr>
              <a:t> ДНҚ </a:t>
            </a:r>
            <a:r>
              <a:rPr lang="ru-RU" sz="2000" dirty="0" err="1">
                <a:latin typeface="Times New Roman" pitchFamily="18" charset="0"/>
                <a:cs typeface="Times New Roman" pitchFamily="18" charset="0"/>
              </a:rPr>
              <a:t>молекуласының көшірілген бөлігіне комплементарлы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a:t>
            </a:r>
          </a:p>
        </p:txBody>
      </p:sp>
      <p:pic>
        <p:nvPicPr>
          <p:cNvPr id="5" name="Рисунок 4">
            <a:extLst>
              <a:ext uri="{FF2B5EF4-FFF2-40B4-BE49-F238E27FC236}">
                <a16:creationId xmlns:a16="http://schemas.microsoft.com/office/drawing/2014/main" xmlns="" id="{92190F44-9C21-CE36-30E3-8AF13ADFC7E8}"/>
              </a:ext>
            </a:extLst>
          </p:cNvPr>
          <p:cNvPicPr>
            <a:picLocks noChangeAspect="1"/>
          </p:cNvPicPr>
          <p:nvPr/>
        </p:nvPicPr>
        <p:blipFill>
          <a:blip r:embed="rId11" cstate="print"/>
          <a:stretch>
            <a:fillRect/>
          </a:stretch>
        </p:blipFill>
        <p:spPr>
          <a:xfrm>
            <a:off x="2267744" y="3645024"/>
            <a:ext cx="4762500" cy="3057525"/>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84784"/>
            <a:ext cx="5616624" cy="3170099"/>
          </a:xfrm>
          <a:prstGeom prst="rect">
            <a:avLst/>
          </a:prstGeom>
        </p:spPr>
        <p:txBody>
          <a:bodyPr wrap="square">
            <a:spAutoFit/>
          </a:bodyPr>
          <a:lstStyle/>
          <a:p>
            <a:r>
              <a:rPr lang="ru-RU" sz="2000" dirty="0">
                <a:latin typeface="Times New Roman" pitchFamily="18" charset="0"/>
                <a:cs typeface="Times New Roman" pitchFamily="18" charset="0"/>
              </a:rPr>
              <a:t>Трансляция— </a:t>
            </a:r>
            <a:r>
              <a:rPr lang="ru-RU" sz="2000" dirty="0">
                <a:latin typeface="Times New Roman" pitchFamily="18" charset="0"/>
                <a:cs typeface="Times New Roman" pitchFamily="18" charset="0"/>
                <a:hlinkClick r:id="rId2" tooltip="Полипептид (мұндай бет жоқ)">
                  <a:extLst>
                    <a:ext uri="{A12FA001-AC4F-418D-AE19-62706E023703}">
                      <ahyp:hlinkClr xmlns:ahyp="http://schemas.microsoft.com/office/drawing/2018/hyperlinkcolor" xmlns="" val="tx"/>
                    </a:ext>
                  </a:extLst>
                </a:hlinkClick>
              </a:rPr>
              <a:t>полипептид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тізбең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гендегі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иРНҚ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ақпаратқа</a:t>
            </a:r>
            <a:r>
              <a:rPr lang="ru-RU" sz="2000" dirty="0">
                <a:latin typeface="Times New Roman" pitchFamily="18" charset="0"/>
                <a:cs typeface="Times New Roman" pitchFamily="18" charset="0"/>
              </a:rPr>
              <a:t> сай </a:t>
            </a:r>
            <a:r>
              <a:rPr lang="ru-RU" sz="2000" dirty="0" err="1">
                <a:latin typeface="Times New Roman" pitchFamily="18" charset="0"/>
                <a:cs typeface="Times New Roman" pitchFamily="18" charset="0"/>
              </a:rPr>
              <a:t>түзілуі</a:t>
            </a:r>
            <a:r>
              <a:rPr lang="ru-RU" sz="2000" dirty="0">
                <a:latin typeface="Times New Roman" pitchFamily="18" charset="0"/>
                <a:cs typeface="Times New Roman" pitchFamily="18" charset="0"/>
              </a:rPr>
              <a:t>. Трансляция </a:t>
            </a:r>
            <a:r>
              <a:rPr lang="ru-RU" sz="2000" dirty="0" err="1">
                <a:latin typeface="Times New Roman" pitchFamily="18" charset="0"/>
                <a:cs typeface="Times New Roman" pitchFamily="18" charset="0"/>
              </a:rPr>
              <a:t>болашақ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белокқа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иРНҚ</a:t>
            </a: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жазылған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3" tooltip="Нуклеотид (мұндай бет жоқ)">
                  <a:extLst>
                    <a:ext uri="{A12FA001-AC4F-418D-AE19-62706E023703}">
                      <ahyp:hlinkClr xmlns:ahyp="http://schemas.microsoft.com/office/drawing/2018/hyperlinkcolor" xmlns="" val="tx"/>
                    </a:ext>
                  </a:extLst>
                </a:hlinkClick>
              </a:rPr>
              <a:t>нуклеотидтер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кезегін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түзілетін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белоктардың</a:t>
            </a:r>
            <a:r>
              <a:rPr lang="ru-RU" sz="2000" dirty="0">
                <a:latin typeface="Times New Roman" pitchFamily="18" charset="0"/>
                <a:cs typeface="Times New Roman" pitchFamily="18" charset="0"/>
              </a:rPr>
              <a:t> амин </a:t>
            </a:r>
            <a:r>
              <a:rPr lang="ru-RU" sz="2000" dirty="0" err="1">
                <a:latin typeface="Times New Roman" pitchFamily="18" charset="0"/>
                <a:cs typeface="Times New Roman" pitchFamily="18" charset="0"/>
              </a:rPr>
              <a:t>қьішқылдарының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кезегіне</a:t>
            </a:r>
            <a:r>
              <a:rPr lang="ru-RU" sz="2000" dirty="0">
                <a:latin typeface="Times New Roman" pitchFamily="18" charset="0"/>
                <a:cs typeface="Times New Roman" pitchFamily="18" charset="0"/>
              </a:rPr>
              <a:t> ай- </a:t>
            </a:r>
            <a:r>
              <a:rPr lang="ru-RU" sz="2000" dirty="0" err="1">
                <a:latin typeface="Times New Roman" pitchFamily="18" charset="0"/>
                <a:cs typeface="Times New Roman" pitchFamily="18" charset="0"/>
              </a:rPr>
              <a:t>налдырады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иРНҚ-нан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4" tooltip="Рибосома">
                  <a:extLst>
                    <a:ext uri="{A12FA001-AC4F-418D-AE19-62706E023703}">
                      <ahyp:hlinkClr xmlns:ahyp="http://schemas.microsoft.com/office/drawing/2018/hyperlinkcolor" xmlns="" val="tx"/>
                    </a:ext>
                  </a:extLst>
                </a:hlinkClick>
              </a:rPr>
              <a:t>рибосомалар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тРНҚ,</a:t>
            </a:r>
            <a:r>
              <a:rPr lang="ru-RU" sz="2000" dirty="0" err="1">
                <a:latin typeface="Times New Roman" pitchFamily="18" charset="0"/>
                <a:cs typeface="Times New Roman" pitchFamily="18" charset="0"/>
                <a:hlinkClick r:id="rId5" tooltip="Аминоацил синтетаза (мұндай бет жоқ)">
                  <a:extLst>
                    <a:ext uri="{A12FA001-AC4F-418D-AE19-62706E023703}">
                      <ahyp:hlinkClr xmlns:ahyp="http://schemas.microsoft.com/office/drawing/2018/hyperlinkcolor" xmlns="" val="tx"/>
                    </a:ext>
                  </a:extLst>
                </a:hlinkClick>
              </a:rPr>
              <a:t>аминоацил</a:t>
            </a:r>
            <a:r>
              <a:rPr lang="ru-RU" sz="2000" dirty="0">
                <a:latin typeface="Times New Roman" pitchFamily="18" charset="0"/>
                <a:cs typeface="Times New Roman" pitchFamily="18" charset="0"/>
                <a:hlinkClick r:id="rId5" tooltip="Аминоацил синтетаза (мұндай бет жоқ)">
                  <a:extLst>
                    <a:ext uri="{A12FA001-AC4F-418D-AE19-62706E023703}">
                      <ahyp:hlinkClr xmlns:ahyp="http://schemas.microsoft.com/office/drawing/2018/hyperlinkcolor" xmlns="" val="tx"/>
                    </a:ext>
                  </a:extLst>
                </a:hlinkClick>
              </a:rPr>
              <a:t> </a:t>
            </a:r>
            <a:r>
              <a:rPr lang="ru-RU" sz="2000" dirty="0" err="1">
                <a:latin typeface="Times New Roman" pitchFamily="18" charset="0"/>
                <a:cs typeface="Times New Roman" pitchFamily="18" charset="0"/>
                <a:hlinkClick r:id="rId5" tooltip="Аминоацил синтетаза (мұндай бет жоқ)">
                  <a:extLst>
                    <a:ext uri="{A12FA001-AC4F-418D-AE19-62706E023703}">
                      <ahyp:hlinkClr xmlns:ahyp="http://schemas.microsoft.com/office/drawing/2018/hyperlinkcolor" xmlns="" val="tx"/>
                    </a:ext>
                  </a:extLst>
                </a:hlinkClick>
              </a:rPr>
              <a:t>синтетазалар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6" tooltip="Белок">
                  <a:extLst>
                    <a:ext uri="{A12FA001-AC4F-418D-AE19-62706E023703}">
                      <ahyp:hlinkClr xmlns:ahyp="http://schemas.microsoft.com/office/drawing/2018/hyperlinkcolor" xmlns="" val="tx"/>
                    </a:ext>
                  </a:extLst>
                </a:hlinkClick>
              </a:rPr>
              <a:t>белоктан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тұратын</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hlinkClick r:id="rId7" tooltip="Инициация">
                  <a:extLst>
                    <a:ext uri="{A12FA001-AC4F-418D-AE19-62706E023703}">
                      <ahyp:hlinkClr xmlns:ahyp="http://schemas.microsoft.com/office/drawing/2018/hyperlinkcolor" xmlns="" val="tx"/>
                    </a:ext>
                  </a:extLst>
                </a:hlinkClick>
              </a:rPr>
              <a:t>инициация</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hlinkClick r:id="rId8" tooltip="Элонгация (мұндай бет жоқ)">
                  <a:extLst>
                    <a:ext uri="{A12FA001-AC4F-418D-AE19-62706E023703}">
                      <ahyp:hlinkClr xmlns:ahyp="http://schemas.microsoft.com/office/drawing/2018/hyperlinkcolor" xmlns="" val="tx"/>
                    </a:ext>
                  </a:extLst>
                </a:hlinkClick>
              </a:rPr>
              <a:t>элонгация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a:t>
            </a:r>
            <a:r>
              <a:rPr lang="ru-RU" sz="2000" dirty="0" err="1">
                <a:latin typeface="Times New Roman" pitchFamily="18" charset="0"/>
                <a:cs typeface="Times New Roman" pitchFamily="18" charset="0"/>
                <a:hlinkClick r:id="rId9" tooltip="Ерминация (мұндай бет жоқ)">
                  <a:extLst>
                    <a:ext uri="{A12FA001-AC4F-418D-AE19-62706E023703}">
                      <ahyp:hlinkClr xmlns:ahyp="http://schemas.microsoft.com/office/drawing/2018/hyperlinkcolor" xmlns="" val="tx"/>
                    </a:ext>
                  </a:extLst>
                </a:hlinkClick>
              </a:rPr>
              <a:t>ерминация</a:t>
            </a:r>
            <a:r>
              <a:rPr lang="ru-RU" sz="2000" dirty="0" err="1">
                <a:latin typeface="Times New Roman" pitchFamily="18" charset="0"/>
                <a:cs typeface="Times New Roman" pitchFamily="18" charset="0"/>
              </a:rPr>
              <a:t>факторлары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қосылған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күрделі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құрамдар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қатынасадыгіні</a:t>
            </a:r>
            <a:endParaRPr lang="ru-RU" sz="2000" dirty="0">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xmlns="" id="{0A10ACDF-FD9E-AE5D-BA3E-877C1CD7D48D}"/>
              </a:ext>
            </a:extLst>
          </p:cNvPr>
          <p:cNvPicPr>
            <a:picLocks noChangeAspect="1"/>
          </p:cNvPicPr>
          <p:nvPr/>
        </p:nvPicPr>
        <p:blipFill>
          <a:blip r:embed="rId10" cstate="print"/>
          <a:stretch>
            <a:fillRect/>
          </a:stretch>
        </p:blipFill>
        <p:spPr>
          <a:xfrm>
            <a:off x="6228184" y="1917705"/>
            <a:ext cx="2402756" cy="346922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b/b1/Ribosome_mRNA_translation_en.svg/400px-Ribosome_mRNA_translation_en.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3" y="116632"/>
            <a:ext cx="8988229" cy="6336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383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0"/>
            <a:ext cx="7572428"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err="1">
                <a:ln w="11430"/>
                <a:effectLst>
                  <a:outerShdw blurRad="76200" dist="50800" dir="5400000" algn="tl" rotWithShape="0">
                    <a:srgbClr val="000000">
                      <a:alpha val="65000"/>
                    </a:srgbClr>
                  </a:outerShdw>
                </a:effectLst>
                <a:latin typeface="Constantia" pitchFamily="18" charset="0"/>
              </a:rPr>
              <a:t>Белокты</a:t>
            </a:r>
            <a:r>
              <a:rPr lang="kk-KZ" sz="4400" b="1" spc="50" dirty="0">
                <a:ln w="11430"/>
                <a:effectLst>
                  <a:outerShdw blurRad="76200" dist="50800" dir="5400000" algn="tl" rotWithShape="0">
                    <a:srgbClr val="000000">
                      <a:alpha val="65000"/>
                    </a:srgbClr>
                  </a:outerShdw>
                </a:effectLst>
                <a:latin typeface="Constantia" pitchFamily="18" charset="0"/>
              </a:rPr>
              <a:t>ң биосинтезі үш кезеңнен тұрады</a:t>
            </a:r>
            <a:r>
              <a:rPr lang="ru-RU" sz="4400" b="1" spc="50" dirty="0">
                <a:ln w="11430"/>
                <a:effectLst>
                  <a:outerShdw blurRad="76200" dist="50800" dir="5400000" algn="tl" rotWithShape="0">
                    <a:srgbClr val="000000">
                      <a:alpha val="65000"/>
                    </a:srgbClr>
                  </a:outerShdw>
                </a:effectLst>
                <a:latin typeface="Constantia" pitchFamily="18" charset="0"/>
              </a:rPr>
              <a:t>:</a:t>
            </a:r>
          </a:p>
        </p:txBody>
      </p:sp>
      <p:sp>
        <p:nvSpPr>
          <p:cNvPr id="4" name="Скругленный прямоугольник 3"/>
          <p:cNvSpPr/>
          <p:nvPr/>
        </p:nvSpPr>
        <p:spPr>
          <a:xfrm>
            <a:off x="642910" y="1571612"/>
            <a:ext cx="2214578"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000" dirty="0">
                <a:latin typeface="Constantia" pitchFamily="18" charset="0"/>
              </a:rPr>
              <a:t>Инициация</a:t>
            </a:r>
          </a:p>
        </p:txBody>
      </p:sp>
      <p:sp>
        <p:nvSpPr>
          <p:cNvPr id="5" name="Скругленный прямоугольник 4"/>
          <p:cNvSpPr/>
          <p:nvPr/>
        </p:nvSpPr>
        <p:spPr>
          <a:xfrm>
            <a:off x="6286512" y="1500174"/>
            <a:ext cx="2214578"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000" dirty="0">
                <a:latin typeface="Constantia" pitchFamily="18" charset="0"/>
              </a:rPr>
              <a:t>Элонгация </a:t>
            </a:r>
          </a:p>
        </p:txBody>
      </p:sp>
      <p:sp>
        <p:nvSpPr>
          <p:cNvPr id="6" name="Скругленный прямоугольник 5"/>
          <p:cNvSpPr/>
          <p:nvPr/>
        </p:nvSpPr>
        <p:spPr>
          <a:xfrm>
            <a:off x="3393273" y="1375112"/>
            <a:ext cx="2214578"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000" dirty="0">
                <a:latin typeface="Constantia" pitchFamily="18" charset="0"/>
              </a:rPr>
              <a:t>Терминация </a:t>
            </a:r>
          </a:p>
        </p:txBody>
      </p:sp>
      <p:sp>
        <p:nvSpPr>
          <p:cNvPr id="8" name="Овал 7"/>
          <p:cNvSpPr/>
          <p:nvPr/>
        </p:nvSpPr>
        <p:spPr>
          <a:xfrm>
            <a:off x="2267744" y="2424611"/>
            <a:ext cx="4286280" cy="215651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4400" dirty="0" err="1">
                <a:latin typeface="Constantia" pitchFamily="18" charset="0"/>
              </a:rPr>
              <a:t>Нәруыз</a:t>
            </a:r>
            <a:r>
              <a:rPr lang="ru-RU" sz="4400" dirty="0">
                <a:latin typeface="Constantia" pitchFamily="18" charset="0"/>
              </a:rPr>
              <a:t> </a:t>
            </a:r>
            <a:r>
              <a:rPr lang="ru-RU" sz="4400" dirty="0" err="1">
                <a:latin typeface="Constantia" pitchFamily="18" charset="0"/>
              </a:rPr>
              <a:t>биосинтезі</a:t>
            </a:r>
            <a:r>
              <a:rPr lang="ru-RU" sz="4400" dirty="0">
                <a:latin typeface="Constantia" pitchFamily="18" charset="0"/>
              </a:rPr>
              <a:t> </a:t>
            </a:r>
          </a:p>
        </p:txBody>
      </p:sp>
      <p:pic>
        <p:nvPicPr>
          <p:cNvPr id="2" name="Рисунок 1"/>
          <p:cNvPicPr>
            <a:picLocks noChangeAspect="1"/>
          </p:cNvPicPr>
          <p:nvPr/>
        </p:nvPicPr>
        <p:blipFill>
          <a:blip r:embed="rId3" cstate="print"/>
          <a:stretch>
            <a:fillRect/>
          </a:stretch>
        </p:blipFill>
        <p:spPr>
          <a:xfrm>
            <a:off x="179512" y="4630495"/>
            <a:ext cx="8496944" cy="2227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 0 L 0.14184 0.14699 " pathEditMode="relative" ptsTypes="AA">
                                      <p:cBhvr>
                                        <p:cTn id="21" dur="2000" fill="hold"/>
                                        <p:tgtEl>
                                          <p:spTgt spid="4"/>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3.33333E-6 L -0.15886 0.15578 " pathEditMode="relative" rAng="0" ptsTypes="AA">
                                      <p:cBhvr>
                                        <p:cTn id="25" dur="2000" fill="hold"/>
                                        <p:tgtEl>
                                          <p:spTgt spid="5"/>
                                        </p:tgtEl>
                                        <p:attrNameLst>
                                          <p:attrName>ppt_x</p:attrName>
                                          <p:attrName>ppt_y</p:attrName>
                                        </p:attrNameLst>
                                      </p:cBhvr>
                                      <p:rCtr x="-8000" y="78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 0 L 0.14167 -0.14699 " pathEditMode="relative" ptsTypes="AA">
                                      <p:cBhvr>
                                        <p:cTn id="29" dur="2000" fill="hold"/>
                                        <p:tgtEl>
                                          <p:spTgt spid="6"/>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3458"/>
            <a:ext cx="7920880" cy="3385542"/>
          </a:xfrm>
          <a:prstGeom prst="rect">
            <a:avLst/>
          </a:prstGeom>
        </p:spPr>
        <p:txBody>
          <a:bodyPr wrap="square">
            <a:spAutoFit/>
          </a:bodyPr>
          <a:lstStyle/>
          <a:p>
            <a:pPr marL="228600" algn="just">
              <a:spcAft>
                <a:spcPts val="0"/>
              </a:spcAft>
            </a:pPr>
            <a:r>
              <a:rPr lang="ru-RU" sz="4400" b="1" kern="0" dirty="0">
                <a:latin typeface="Times New Roman" panose="02020603050405020304" pitchFamily="18" charset="0"/>
              </a:rPr>
              <a:t>Инициация </a:t>
            </a:r>
            <a:r>
              <a:rPr lang="ru-RU" sz="4400" b="1" kern="0" dirty="0" err="1">
                <a:latin typeface="Times New Roman" panose="02020603050405020304" pitchFamily="18" charset="0"/>
              </a:rPr>
              <a:t>фазасы</a:t>
            </a:r>
            <a:endParaRPr lang="ru-RU" sz="4400" b="1" kern="0" dirty="0">
              <a:latin typeface="Times New Roman" panose="02020603050405020304" pitchFamily="18" charset="0"/>
            </a:endParaRPr>
          </a:p>
          <a:p>
            <a:pPr marL="228600" algn="just">
              <a:spcAft>
                <a:spcPts val="0"/>
              </a:spcAft>
            </a:pPr>
            <a:endParaRPr lang="ru-RU" sz="4400" b="1" kern="0" dirty="0">
              <a:latin typeface="KZ Times New Roman"/>
            </a:endParaRPr>
          </a:p>
          <a:p>
            <a:pPr marL="228600" algn="just">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Бұл</a:t>
            </a:r>
            <a:r>
              <a:rPr lang="ru-RU" dirty="0">
                <a:latin typeface="Times New Roman" panose="02020603050405020304" pitchFamily="18" charset="0"/>
                <a:ea typeface="Times New Roman" panose="02020603050405020304" pitchFamily="18" charset="0"/>
                <a:cs typeface="Times New Roman" panose="02020603050405020304" pitchFamily="18" charset="0"/>
              </a:rPr>
              <a:t> пептид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синтезінің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басталуы</a:t>
            </a:r>
            <a:r>
              <a:rPr lang="ru-RU" dirty="0">
                <a:latin typeface="Times New Roman" panose="02020603050405020304" pitchFamily="18" charset="0"/>
                <a:ea typeface="Times New Roman" panose="02020603050405020304" pitchFamily="18" charset="0"/>
                <a:cs typeface="Times New Roman" panose="02020603050405020304" pitchFamily="18" charset="0"/>
              </a:rPr>
              <a:t>. Осы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жерде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рибосомалардың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неі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суббірліктерінің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бірлесуі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алғашқы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амино-ацил</a:t>
            </a:r>
            <a:r>
              <a:rPr lang="ru-RU" dirty="0">
                <a:latin typeface="Times New Roman" panose="02020603050405020304" pitchFamily="18" charset="0"/>
                <a:ea typeface="Times New Roman" panose="02020603050405020304" pitchFamily="18" charset="0"/>
                <a:cs typeface="Times New Roman" panose="02020603050405020304" pitchFamily="18" charset="0"/>
              </a:rPr>
              <a:t> т-РНҚ-ң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қосылуы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жүреді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Инициирлеуші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бастаушы</a:t>
            </a:r>
            <a:r>
              <a:rPr lang="ru-RU" dirty="0">
                <a:latin typeface="Times New Roman" panose="02020603050405020304" pitchFamily="18" charset="0"/>
                <a:ea typeface="Times New Roman" panose="02020603050405020304" pitchFamily="18" charset="0"/>
                <a:cs typeface="Times New Roman" panose="02020603050405020304" pitchFamily="18" charset="0"/>
              </a:rPr>
              <a:t> кодон АУГ метионин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аминқышқылын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шифрлайды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сондықтан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пептидиальді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бөлікте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метионинді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алып</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жүруші</a:t>
            </a:r>
            <a:r>
              <a:rPr lang="ru-RU" dirty="0">
                <a:latin typeface="Times New Roman" panose="02020603050405020304" pitchFamily="18" charset="0"/>
                <a:ea typeface="Times New Roman" panose="02020603050405020304" pitchFamily="18" charset="0"/>
                <a:cs typeface="Times New Roman" panose="02020603050405020304" pitchFamily="18" charset="0"/>
              </a:rPr>
              <a:t> т-РНҚ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алғашқы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орынды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алады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KZ Times New Roman"/>
              <a:ea typeface="Times New Roman" panose="02020603050405020304" pitchFamily="18" charset="0"/>
              <a:cs typeface="Times New Roman" panose="02020603050405020304" pitchFamily="18" charset="0"/>
            </a:endParaRPr>
          </a:p>
          <a:p>
            <a:pPr marL="228600" algn="just">
              <a:spcAft>
                <a:spcPts val="0"/>
              </a:spcAf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Трансляцияның</a:t>
            </a:r>
            <a:r>
              <a:rPr lang="ru-RU" dirty="0">
                <a:latin typeface="Times New Roman" panose="02020603050405020304" pitchFamily="18" charset="0"/>
                <a:ea typeface="Times New Roman" panose="02020603050405020304" pitchFamily="18" charset="0"/>
                <a:cs typeface="Times New Roman" panose="02020603050405020304" pitchFamily="18" charset="0"/>
              </a:rPr>
              <a:t> инициация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процесстері</a:t>
            </a:r>
            <a:r>
              <a:rPr lang="ru-RU" dirty="0">
                <a:latin typeface="Times New Roman" panose="02020603050405020304" pitchFamily="18" charset="0"/>
                <a:ea typeface="Times New Roman" panose="02020603050405020304" pitchFamily="18" charset="0"/>
                <a:cs typeface="Times New Roman" panose="02020603050405020304" pitchFamily="18" charset="0"/>
              </a:rPr>
              <a:t> инициация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факторлары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ақуыздармен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катализденеді</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KZ Times New Roman"/>
              <a:ea typeface="Times New Roman" panose="02020603050405020304" pitchFamily="18" charset="0"/>
              <a:cs typeface="Times New Roman" panose="02020603050405020304" pitchFamily="18" charset="0"/>
            </a:endParaRPr>
          </a:p>
        </p:txBody>
      </p:sp>
      <p:pic>
        <p:nvPicPr>
          <p:cNvPr id="1026" name="Picture 2" descr="http://fs1.ppt4web.ru/images/3018/65043/310/img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501008"/>
            <a:ext cx="6768752"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254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66842"/>
            <a:ext cx="6102424" cy="4524315"/>
          </a:xfrm>
          <a:prstGeom prst="rect">
            <a:avLst/>
          </a:prstGeom>
        </p:spPr>
        <p:txBody>
          <a:bodyPr wrap="square">
            <a:spAutoFit/>
          </a:bodyPr>
          <a:lstStyle/>
          <a:p>
            <a:pPr indent="449580" algn="just">
              <a:spcAft>
                <a:spcPts val="0"/>
              </a:spcAft>
            </a:pPr>
            <a:r>
              <a:rPr lang="ru-RU" sz="1600" b="1" i="1" dirty="0">
                <a:latin typeface="Times New Roman" panose="02020603050405020304" pitchFamily="18" charset="0"/>
                <a:ea typeface="Times New Roman" panose="02020603050405020304" pitchFamily="18" charset="0"/>
                <a:cs typeface="Times New Roman" panose="02020603050405020304" pitchFamily="18" charset="0"/>
              </a:rPr>
              <a:t>Инициация </a:t>
            </a:r>
            <a:r>
              <a:rPr lang="ru-RU" sz="1600" b="1" i="1" dirty="0" err="1">
                <a:latin typeface="Times New Roman" panose="02020603050405020304" pitchFamily="18" charset="0"/>
                <a:ea typeface="Times New Roman" panose="02020603050405020304" pitchFamily="18" charset="0"/>
                <a:cs typeface="Times New Roman" panose="02020603050405020304" pitchFamily="18" charset="0"/>
              </a:rPr>
              <a:t>кезінде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РНҚ полимераза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промотормен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қосылып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ДНҚ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шынжырын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тарқатады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М-РНҚ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шынжырлы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ДНҚ –да РНҚ-</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орналасуы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комплементарлық</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принциппен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өтеді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Мұндай</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бірізділік</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трансляцияның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терминациялы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кодоны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аталынады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p>
          <a:p>
            <a:pPr indent="449580" algn="just">
              <a:spcAft>
                <a:spcPts val="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ДНҚ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транскрипциялы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аймағы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яғни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промотор мен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терминтатор</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арасында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орналасса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транскрипция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бірілігі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транскриптоном</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аталынады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ДНҚ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транскрипциялы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аймағы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яғни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промотор мен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терминтатор</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арасында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орналасқан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транскрипция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бірлігі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немес</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транскриптон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аталынады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ал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түзілген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РНҚ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алғашқы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делінеді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p>
          <a:p>
            <a:pPr indent="449580" algn="just">
              <a:spcAft>
                <a:spcPts val="0"/>
              </a:spcAft>
            </a:pP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Прокариоттарда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алғашқы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транскриптатта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РНҚ-</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көшірмесі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бірнеше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гендерден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тұрады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ал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эукариоттарда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біреу</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ғана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p>
          <a:p>
            <a:pPr indent="449580" algn="just">
              <a:spcAft>
                <a:spcPts val="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РНҚ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полимеразаның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бірнеше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типтері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белгілі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РНҚ-</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транскриптаттың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5</a:t>
            </a:r>
            <a:r>
              <a:rPr lang="ru-RU" sz="16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соңы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синтезделінеді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содан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кейін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кэпирленеді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Кэпирлену</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белгі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нуклеотидтердің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бірізділігінің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қосылуы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Кэпирлену</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қызметі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 РНҚ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транскриптатаны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бұзылудан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қорғау</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рибосомамен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байланысады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Одан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трансляция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басталады,сосын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кэп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алынып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тасталынады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153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883" y="1340768"/>
            <a:ext cx="4572000" cy="3785652"/>
          </a:xfrm>
          <a:prstGeom prst="rect">
            <a:avLst/>
          </a:prstGeom>
        </p:spPr>
        <p:txBody>
          <a:bodyPr>
            <a:spAutoFit/>
          </a:bodyPr>
          <a:lstStyle/>
          <a:p>
            <a:r>
              <a:rPr lang="ru-RU" sz="1600" i="1" u="sng" dirty="0">
                <a:latin typeface="Times New Roman" panose="02020603050405020304" pitchFamily="18" charset="0"/>
                <a:ea typeface="Times New Roman" panose="02020603050405020304" pitchFamily="18" charset="0"/>
                <a:cs typeface="Times New Roman" panose="02020603050405020304" pitchFamily="18" charset="0"/>
              </a:rPr>
              <a:t>Элонгация </a:t>
            </a:r>
            <a:r>
              <a:rPr lang="ru-RU" sz="1600" i="1" u="sng" dirty="0" err="1">
                <a:latin typeface="Times New Roman" panose="02020603050405020304" pitchFamily="18" charset="0"/>
                <a:ea typeface="Times New Roman" panose="02020603050405020304" pitchFamily="18" charset="0"/>
                <a:cs typeface="Times New Roman" panose="02020603050405020304" pitchFamily="18" charset="0"/>
              </a:rPr>
              <a:t>кезеңі</a:t>
            </a:r>
            <a:r>
              <a:rPr lang="ru-RU" sz="1600" i="1" u="sng"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i="1" u="sng" dirty="0" err="1">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600" i="1" u="sng" dirty="0">
                <a:latin typeface="Times New Roman" panose="02020603050405020304" pitchFamily="18" charset="0"/>
                <a:ea typeface="Times New Roman" panose="02020603050405020304" pitchFamily="18" charset="0"/>
                <a:cs typeface="Times New Roman" panose="02020603050405020304" pitchFamily="18" charset="0"/>
              </a:rPr>
              <a:t> РНҚ</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транскриптатының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ұзаруы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кезде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ДНҚ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тарқатылып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нуклеосома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бұзылады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Синтез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жылдамдылығы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секундына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30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нуклеотидтер</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Элонгация –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элонгациялы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ақуызды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факторлармен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бақыланады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Терминация – РНҚ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синтезімен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бітеді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Стоп-</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кодонға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терминациялы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ақуызды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фактор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қосылады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кезде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транскриптаттың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3</a:t>
            </a:r>
            <a:r>
              <a:rPr lang="ru-RU" sz="16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соңына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100-200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аденил</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қышқыл</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қалдықтары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қлсылып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поли А-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құйрық</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түзеді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Поли А –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құйрық</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РНҚ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транскриптаттың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деградациядан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қорғайды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оның</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цитоплазмаға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тасымалдануына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жеңілдік</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жасайды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Бірінші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РНҚ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транскриптат</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нуклеоплазмада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сақталынуы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мүмкін</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сплайсингке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ұшырайды</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4978693" y="836712"/>
            <a:ext cx="3816424" cy="5184576"/>
          </a:xfrm>
          <a:prstGeom prst="rect">
            <a:avLst/>
          </a:prstGeom>
        </p:spPr>
      </p:pic>
    </p:spTree>
    <p:extLst>
      <p:ext uri="{BB962C8B-B14F-4D97-AF65-F5344CB8AC3E}">
        <p14:creationId xmlns:p14="http://schemas.microsoft.com/office/powerpoint/2010/main" xmlns="" val="299555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C9567E-132B-E38F-6075-E82F21EA5B88}"/>
              </a:ext>
            </a:extLst>
          </p:cNvPr>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Жоспар</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7F279FA8-6FDA-610E-859F-F4E2302C9FBA}"/>
              </a:ext>
            </a:extLst>
          </p:cNvPr>
          <p:cNvSpPr>
            <a:spLocks noGrp="1"/>
          </p:cNvSpPr>
          <p:nvPr>
            <p:ph idx="1"/>
          </p:nvPr>
        </p:nvSpPr>
        <p:spPr/>
        <p:txBody>
          <a:bodyPr/>
          <a:lstStyle/>
          <a:p>
            <a:r>
              <a:rPr lang="ru-RU" dirty="0" err="1" smtClean="0">
                <a:latin typeface="Times New Roman" panose="02020603050405020304" pitchFamily="18" charset="0"/>
                <a:cs typeface="Times New Roman" panose="02020603050405020304" pitchFamily="18" charset="0"/>
              </a:rPr>
              <a:t>Нәруыз </a:t>
            </a:r>
            <a:r>
              <a:rPr lang="ru-RU" dirty="0" err="1">
                <a:latin typeface="Times New Roman" panose="02020603050405020304" pitchFamily="18" charset="0"/>
                <a:cs typeface="Times New Roman" panose="02020603050405020304" pitchFamily="18" charset="0"/>
              </a:rPr>
              <a:t>биосинтезі</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Нәруыз биосинтезінің кезеңдері</a:t>
            </a:r>
            <a:r>
              <a:rPr lang="ru-RU" dirty="0" err="1"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Транскрипция және трансляция;</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Қорытынды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9896297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2833687" y="1701540"/>
            <a:ext cx="6167438" cy="4010025"/>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142875" y="2103424"/>
            <a:ext cx="2643188" cy="3265487"/>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857224" y="214290"/>
            <a:ext cx="7572428"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kk-KZ"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rPr>
              <a:t>Нәруыз биосинтезі</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568952" cy="6340197"/>
          </a:xfrm>
          <a:prstGeom prst="rect">
            <a:avLst/>
          </a:prstGeom>
        </p:spPr>
        <p:txBody>
          <a:bodyPr wrap="square">
            <a:spAutoFit/>
          </a:bodyPr>
          <a:lstStyle/>
          <a:p>
            <a:r>
              <a:rPr lang="ru-RU" sz="3600" b="1" u="sng" dirty="0" err="1">
                <a:latin typeface="Times New Roman" pitchFamily="18" charset="0"/>
                <a:cs typeface="Times New Roman" pitchFamily="18" charset="0"/>
              </a:rPr>
              <a:t>Қорытынды:</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err="1">
                <a:latin typeface="Times New Roman" pitchFamily="18" charset="0"/>
                <a:cs typeface="Times New Roman" pitchFamily="18" charset="0"/>
              </a:rPr>
              <a:t>Белоктар</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құрамында көп мелшерде</a:t>
            </a:r>
            <a:r>
              <a:rPr lang="ru-RU" sz="1600" dirty="0">
                <a:latin typeface="Times New Roman" pitchFamily="18" charset="0"/>
                <a:cs typeface="Times New Roman" pitchFamily="18" charset="0"/>
              </a:rPr>
              <a:t> амин </a:t>
            </a:r>
            <a:r>
              <a:rPr lang="ru-RU" sz="1600" dirty="0" err="1">
                <a:latin typeface="Times New Roman" pitchFamily="18" charset="0"/>
                <a:cs typeface="Times New Roman" pitchFamily="18" charset="0"/>
              </a:rPr>
              <a:t>қышқылдары </a:t>
            </a:r>
            <a:r>
              <a:rPr lang="ru-RU" sz="1600" dirty="0">
                <a:latin typeface="Times New Roman" pitchFamily="18" charset="0"/>
                <a:cs typeface="Times New Roman" pitchFamily="18" charset="0"/>
              </a:rPr>
              <a:t>бар, </a:t>
            </a:r>
            <a:r>
              <a:rPr lang="ru-RU" sz="1600" dirty="0" err="1">
                <a:latin typeface="Times New Roman" pitchFamily="18" charset="0"/>
                <a:cs typeface="Times New Roman" pitchFamily="18" charset="0"/>
              </a:rPr>
              <a:t>күрдәлі жоғары молекулалы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органикалық қосылыстарБелок жоқ жерде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тіршілік</a:t>
            </a:r>
            <a:r>
              <a:rPr lang="ru-RU" sz="1600" dirty="0">
                <a:latin typeface="Times New Roman" pitchFamily="18" charset="0"/>
                <a:cs typeface="Times New Roman" pitchFamily="18" charset="0"/>
              </a:rPr>
              <a:t> те </a:t>
            </a:r>
            <a:r>
              <a:rPr lang="ru-RU" sz="1600" dirty="0" err="1">
                <a:latin typeface="Times New Roman" pitchFamily="18" charset="0"/>
                <a:cs typeface="Times New Roman" pitchFamily="18" charset="0"/>
              </a:rPr>
              <a:t>жоқ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Белоктар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организмде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мынадай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функцияларды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атқарады:</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Белоктар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клеткалар</a:t>
            </a:r>
            <a:r>
              <a:rPr lang="ru-RU" sz="1600" dirty="0">
                <a:latin typeface="Times New Roman" pitchFamily="18" charset="0"/>
                <a:cs typeface="Times New Roman" pitchFamily="18" charset="0"/>
              </a:rPr>
              <a:t> мен </a:t>
            </a:r>
            <a:r>
              <a:rPr lang="ru-RU" sz="1600" dirty="0" err="1">
                <a:latin typeface="Times New Roman" pitchFamily="18" charset="0"/>
                <a:cs typeface="Times New Roman" pitchFamily="18" charset="0"/>
              </a:rPr>
              <a:t>тканнен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құрылған пластикалық </a:t>
            </a:r>
            <a:r>
              <a:rPr lang="ru-RU" sz="1600" dirty="0">
                <a:latin typeface="Times New Roman" pitchFamily="18" charset="0"/>
                <a:cs typeface="Times New Roman" pitchFamily="18" charset="0"/>
              </a:rPr>
              <a:t>материал. </a:t>
            </a:r>
            <a:r>
              <a:rPr lang="ru-RU" sz="1600" dirty="0" err="1">
                <a:latin typeface="Times New Roman" pitchFamily="18" charset="0"/>
                <a:cs typeface="Times New Roman" pitchFamily="18" charset="0"/>
              </a:rPr>
              <a:t>Бұл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жағынан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белоктардың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орнын</a:t>
            </a:r>
            <a:r>
              <a:rPr lang="ru-RU" sz="1600" dirty="0">
                <a:latin typeface="Times New Roman" pitchFamily="18" charset="0"/>
                <a:cs typeface="Times New Roman" pitchFamily="18" charset="0"/>
              </a:rPr>
              <a:t> майлар да, </a:t>
            </a:r>
            <a:r>
              <a:rPr lang="ru-RU" sz="1600" dirty="0" err="1">
                <a:latin typeface="Times New Roman" pitchFamily="18" charset="0"/>
                <a:cs typeface="Times New Roman" pitchFamily="18" charset="0"/>
              </a:rPr>
              <a:t>көмірсулар</a:t>
            </a:r>
            <a:r>
              <a:rPr lang="ru-RU" sz="1600" dirty="0">
                <a:latin typeface="Times New Roman" pitchFamily="18" charset="0"/>
                <a:cs typeface="Times New Roman" pitchFamily="18" charset="0"/>
              </a:rPr>
              <a:t> да баса </a:t>
            </a:r>
            <a:r>
              <a:rPr lang="ru-RU" sz="1600" dirty="0" err="1">
                <a:latin typeface="Times New Roman" pitchFamily="18" charset="0"/>
                <a:cs typeface="Times New Roman" pitchFamily="18" charset="0"/>
              </a:rPr>
              <a:t>алмайды</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2. </a:t>
            </a:r>
            <a:r>
              <a:rPr lang="ru-RU" sz="1600" dirty="0" err="1">
                <a:latin typeface="Times New Roman" pitchFamily="18" charset="0"/>
                <a:cs typeface="Times New Roman" pitchFamily="18" charset="0"/>
              </a:rPr>
              <a:t>Белоктар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ферменттер</a:t>
            </a:r>
            <a:r>
              <a:rPr lang="ru-RU" sz="1600" dirty="0">
                <a:latin typeface="Times New Roman" pitchFamily="18" charset="0"/>
                <a:cs typeface="Times New Roman" pitchFamily="18" charset="0"/>
              </a:rPr>
              <a:t> мен </a:t>
            </a:r>
            <a:r>
              <a:rPr lang="ru-RU" sz="1600" dirty="0" err="1">
                <a:latin typeface="Times New Roman" pitchFamily="18" charset="0"/>
                <a:cs typeface="Times New Roman" pitchFamily="18" charset="0"/>
              </a:rPr>
              <a:t>гормондарды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құруға қатысады</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3. </a:t>
            </a:r>
            <a:r>
              <a:rPr lang="ru-RU" sz="1600" dirty="0" err="1">
                <a:latin typeface="Times New Roman" pitchFamily="18" charset="0"/>
                <a:cs typeface="Times New Roman" pitchFamily="18" charset="0"/>
              </a:rPr>
              <a:t>Белоктардан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неше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түрлі </a:t>
            </a:r>
            <a:r>
              <a:rPr lang="ru-RU" sz="1600" dirty="0">
                <a:latin typeface="Times New Roman" pitchFamily="18" charset="0"/>
                <a:cs typeface="Times New Roman" pitchFamily="18" charset="0"/>
              </a:rPr>
              <a:t>ауру </a:t>
            </a:r>
            <a:r>
              <a:rPr lang="ru-RU" sz="1600" dirty="0" err="1">
                <a:latin typeface="Times New Roman" pitchFamily="18" charset="0"/>
                <a:cs typeface="Times New Roman" pitchFamily="18" charset="0"/>
              </a:rPr>
              <a:t>тудыратын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 </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антидене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сол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ауруларға қарсы тұратын вирустар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пайда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Емдеуші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сывороткаларды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вакциндер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қан алмастырушылар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 басқа препараттар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медицинада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қолданылатын/ күрделі </a:t>
            </a:r>
            <a:r>
              <a:rPr lang="ru-RU" sz="1600" dirty="0">
                <a:latin typeface="Times New Roman" pitchFamily="18" charset="0"/>
                <a:cs typeface="Times New Roman" pitchFamily="18" charset="0"/>
              </a:rPr>
              <a:t>белок </a:t>
            </a:r>
            <a:r>
              <a:rPr lang="ru-RU" sz="1600" dirty="0" err="1">
                <a:latin typeface="Times New Roman" pitchFamily="18" charset="0"/>
                <a:cs typeface="Times New Roman" pitchFamily="18" charset="0"/>
              </a:rPr>
              <a:t>жүйесіне жатады</a:t>
            </a: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4. Ядро </a:t>
            </a:r>
            <a:r>
              <a:rPr lang="ru-RU" sz="1600" dirty="0" err="1">
                <a:latin typeface="Times New Roman" pitchFamily="18" charset="0"/>
                <a:cs typeface="Times New Roman" pitchFamily="18" charset="0"/>
              </a:rPr>
              <a:t>құрамындағы күрделі белоктар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нуклеопротеидтер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көбею және өсуде үлкен </a:t>
            </a:r>
            <a:r>
              <a:rPr lang="ru-RU" sz="1600" dirty="0">
                <a:latin typeface="Times New Roman" pitchFamily="18" charset="0"/>
                <a:cs typeface="Times New Roman" pitchFamily="18" charset="0"/>
              </a:rPr>
              <a:t>роль </a:t>
            </a:r>
            <a:r>
              <a:rPr lang="ru-RU" sz="1600" dirty="0" err="1">
                <a:latin typeface="Times New Roman" pitchFamily="18" charset="0"/>
                <a:cs typeface="Times New Roman" pitchFamily="18" charset="0"/>
              </a:rPr>
              <a:t>атқарады</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5. </a:t>
            </a:r>
            <a:r>
              <a:rPr lang="ru-RU" sz="1600" dirty="0" err="1">
                <a:latin typeface="Times New Roman" pitchFamily="18" charset="0"/>
                <a:cs typeface="Times New Roman" pitchFamily="18" charset="0"/>
              </a:rPr>
              <a:t>Белоктар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қышқыл-сілті тепе-теңдігін тұрақтауға қатысады.</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6. </a:t>
            </a:r>
            <a:r>
              <a:rPr lang="ru-RU" sz="1600" dirty="0" err="1">
                <a:latin typeface="Times New Roman" pitchFamily="18" charset="0"/>
                <a:cs typeface="Times New Roman" pitchFamily="18" charset="0"/>
              </a:rPr>
              <a:t>Белоктар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энергетикалық </a:t>
            </a:r>
            <a:r>
              <a:rPr lang="ru-RU" sz="1600" dirty="0">
                <a:latin typeface="Times New Roman" pitchFamily="18" charset="0"/>
                <a:cs typeface="Times New Roman" pitchFamily="18" charset="0"/>
              </a:rPr>
              <a:t>материал. Белоктардың </a:t>
            </a:r>
            <a:r>
              <a:rPr lang="ru-RU" sz="1600" dirty="0" err="1">
                <a:latin typeface="Times New Roman" pitchFamily="18" charset="0"/>
                <a:cs typeface="Times New Roman" pitchFamily="18" charset="0"/>
              </a:rPr>
              <a:t>ыдырауы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кезінде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организмге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керекті</a:t>
            </a:r>
            <a:r>
              <a:rPr lang="ru-RU" sz="1600" dirty="0">
                <a:latin typeface="Times New Roman" pitchFamily="18" charset="0"/>
                <a:cs typeface="Times New Roman" pitchFamily="18" charset="0"/>
              </a:rPr>
              <a:t> 12 % энергия </a:t>
            </a:r>
            <a:r>
              <a:rPr lang="ru-RU" sz="1600" dirty="0" err="1">
                <a:latin typeface="Times New Roman" pitchFamily="18" charset="0"/>
                <a:cs typeface="Times New Roman" pitchFamily="18" charset="0"/>
              </a:rPr>
              <a:t>алынады</a:t>
            </a:r>
            <a:r>
              <a:rPr lang="ru-RU" sz="1600" dirty="0">
                <a:latin typeface="Times New Roman" pitchFamily="18" charset="0"/>
                <a:cs typeface="Times New Roman" pitchFamily="18" charset="0"/>
              </a:rPr>
              <a:t>. </a:t>
            </a:r>
            <a:r>
              <a:rPr lang="ru-RU" dirty="0"/>
              <a:t/>
            </a:r>
            <a:br>
              <a:rPr lang="ru-RU" dirty="0"/>
            </a:b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7921625" cy="2308225"/>
          </a:xfrm>
          <a:prstGeom prst="rect">
            <a:avLst/>
          </a:prstGeom>
        </p:spPr>
        <p:txBody>
          <a:bodyPr>
            <a:sp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defRPr/>
            </a:pPr>
            <a:r>
              <a:rPr lang="kk-KZ" b="1" dirty="0">
                <a:latin typeface="Arial" charset="0"/>
                <a:cs typeface="Arial" charset="0"/>
              </a:rPr>
              <a:t>Қолданылған әдебиеттер:</a:t>
            </a:r>
          </a:p>
          <a:p>
            <a:pPr marL="342900" indent="-342900" algn="just">
              <a:buFontTx/>
              <a:buAutoNum type="arabicPeriod"/>
              <a:defRPr/>
            </a:pPr>
            <a:r>
              <a:rPr lang="kk-KZ" dirty="0">
                <a:latin typeface="Arial" charset="0"/>
                <a:cs typeface="Arial" charset="0"/>
              </a:rPr>
              <a:t>Қоқанбаев Ә.Қ., Тәжібаева С.М., Тюсюпова Б.Б., Мұсабеков Қ.Б. Химиялық энзимология негіздері: Оқу құралы, -Алматы, Қазақ университеті, 2015. – 376б.</a:t>
            </a:r>
          </a:p>
          <a:p>
            <a:pPr marL="342900" indent="-342900" algn="just">
              <a:buFontTx/>
              <a:buAutoNum type="arabicPeriod"/>
              <a:defRPr/>
            </a:pPr>
            <a:r>
              <a:rPr lang="en-US" dirty="0">
                <a:latin typeface="Arial" charset="0"/>
                <a:cs typeface="Arial" charset="0"/>
                <a:hlinkClick r:id="rId2"/>
              </a:rPr>
              <a:t>http://academic.brooklyn.cuny.edu/biology</a:t>
            </a:r>
            <a:endParaRPr lang="kk-KZ" dirty="0">
              <a:latin typeface="Arial" charset="0"/>
              <a:cs typeface="Arial" charset="0"/>
            </a:endParaRPr>
          </a:p>
          <a:p>
            <a:pPr marL="342900" indent="-342900" algn="just">
              <a:buFontTx/>
              <a:buAutoNum type="arabicPeriod"/>
              <a:defRPr/>
            </a:pPr>
            <a:r>
              <a:rPr lang="ru-RU" dirty="0" err="1">
                <a:latin typeface="Arial" charset="0"/>
                <a:cs typeface="Arial" charset="0"/>
              </a:rPr>
              <a:t>Кретович</a:t>
            </a:r>
            <a:r>
              <a:rPr lang="ru-RU" dirty="0">
                <a:latin typeface="Arial" charset="0"/>
                <a:cs typeface="Arial" charset="0"/>
              </a:rPr>
              <a:t> В.Л. Введение в энзимологию. М.: «Наука», 1974 г. – 352 с.</a:t>
            </a:r>
          </a:p>
          <a:p>
            <a:pPr marL="342900" indent="-342900" algn="just">
              <a:buFontTx/>
              <a:buAutoNum type="arabicPeriod"/>
              <a:defRPr/>
            </a:pPr>
            <a:r>
              <a:rPr lang="en-US" dirty="0">
                <a:latin typeface="Arial" charset="0"/>
                <a:cs typeface="Arial" charset="0"/>
              </a:rPr>
              <a:t>Schulz, A. R., </a:t>
            </a:r>
            <a:r>
              <a:rPr lang="en-US" i="1" dirty="0">
                <a:latin typeface="Arial" charset="0"/>
                <a:cs typeface="Arial" charset="0"/>
              </a:rPr>
              <a:t>Enzyme Kinetics</a:t>
            </a:r>
            <a:r>
              <a:rPr lang="en-US" dirty="0">
                <a:latin typeface="Arial" charset="0"/>
                <a:cs typeface="Arial" charset="0"/>
              </a:rPr>
              <a:t>, Cambridge University Press, Cambridge, 1994.P.223.</a:t>
            </a:r>
            <a:endParaRPr lang="ru-RU" dirty="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TextBox 5"/>
          <p:cNvSpPr txBox="1">
            <a:spLocks noChangeArrowheads="1"/>
          </p:cNvSpPr>
          <p:nvPr/>
        </p:nvSpPr>
        <p:spPr bwMode="auto">
          <a:xfrm>
            <a:off x="4030663" y="404813"/>
            <a:ext cx="4679950" cy="495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defRPr/>
            </a:pPr>
            <a:r>
              <a:rPr lang="ru-RU" sz="2000" dirty="0" err="1">
                <a:solidFill>
                  <a:schemeClr val="bg2">
                    <a:lumMod val="10000"/>
                  </a:schemeClr>
                </a:solidFill>
                <a:latin typeface="Times New Roman" pitchFamily="18" charset="0"/>
                <a:cs typeface="Times New Roman" pitchFamily="18" charset="0"/>
              </a:rPr>
              <a:t>Нәруыз</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туралы</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алғашқы</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мәліметтер</a:t>
            </a:r>
            <a:r>
              <a:rPr lang="ru-RU" sz="2000" dirty="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XVIII </a:t>
            </a:r>
            <a:r>
              <a:rPr lang="ru-RU" sz="2000" dirty="0" err="1">
                <a:solidFill>
                  <a:schemeClr val="bg2">
                    <a:lumMod val="10000"/>
                  </a:schemeClr>
                </a:solidFill>
                <a:latin typeface="Times New Roman" pitchFamily="18" charset="0"/>
                <a:cs typeface="Times New Roman" pitchFamily="18" charset="0"/>
              </a:rPr>
              <a:t>ғасырдан</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белгілі</a:t>
            </a:r>
            <a:r>
              <a:rPr lang="ru-RU" sz="2000" dirty="0">
                <a:solidFill>
                  <a:schemeClr val="bg2">
                    <a:lumMod val="10000"/>
                  </a:schemeClr>
                </a:solidFill>
                <a:latin typeface="Times New Roman" pitchFamily="18" charset="0"/>
                <a:cs typeface="Times New Roman" pitchFamily="18" charset="0"/>
              </a:rPr>
              <a:t>. 1745 ж. </a:t>
            </a:r>
            <a:r>
              <a:rPr lang="ru-RU" sz="2000" dirty="0" err="1">
                <a:solidFill>
                  <a:schemeClr val="bg2">
                    <a:lumMod val="10000"/>
                  </a:schemeClr>
                </a:solidFill>
                <a:latin typeface="Times New Roman" pitchFamily="18" charset="0"/>
                <a:cs typeface="Times New Roman" pitchFamily="18" charset="0"/>
              </a:rPr>
              <a:t>италиялық</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ғалым</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Беккори</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бидай</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ұнынан</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лейковина</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деген</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ақуызды</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бөліп</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шығарған</a:t>
            </a:r>
            <a:r>
              <a:rPr lang="ru-RU" sz="2000" dirty="0">
                <a:solidFill>
                  <a:schemeClr val="bg2">
                    <a:lumMod val="10000"/>
                  </a:schemeClr>
                </a:solidFill>
                <a:latin typeface="Times New Roman" pitchFamily="18" charset="0"/>
                <a:cs typeface="Times New Roman" pitchFamily="18" charset="0"/>
              </a:rPr>
              <a:t>. 19 </a:t>
            </a:r>
            <a:r>
              <a:rPr lang="ru-RU" sz="2000" dirty="0" err="1">
                <a:solidFill>
                  <a:schemeClr val="bg2">
                    <a:lumMod val="10000"/>
                  </a:schemeClr>
                </a:solidFill>
                <a:latin typeface="Times New Roman" pitchFamily="18" charset="0"/>
                <a:cs typeface="Times New Roman" pitchFamily="18" charset="0"/>
              </a:rPr>
              <a:t>ғасырдың</a:t>
            </a:r>
            <a:r>
              <a:rPr lang="ru-RU" sz="2000" dirty="0">
                <a:solidFill>
                  <a:schemeClr val="bg2">
                    <a:lumMod val="10000"/>
                  </a:schemeClr>
                </a:solidFill>
                <a:latin typeface="Times New Roman" pitchFamily="18" charset="0"/>
                <a:cs typeface="Times New Roman" pitchFamily="18" charset="0"/>
              </a:rPr>
              <a:t> 30-жылдарында </a:t>
            </a:r>
            <a:r>
              <a:rPr lang="ru-RU" sz="2000" dirty="0" err="1">
                <a:solidFill>
                  <a:schemeClr val="bg2">
                    <a:lumMod val="10000"/>
                  </a:schemeClr>
                </a:solidFill>
                <a:latin typeface="Times New Roman" pitchFamily="18" charset="0"/>
                <a:cs typeface="Times New Roman" pitchFamily="18" charset="0"/>
                <a:hlinkClick r:id="rId2" tooltip="Ет"/>
              </a:rPr>
              <a:t>ет</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hlinkClick r:id="rId3" tooltip="Жұмыртқа"/>
              </a:rPr>
              <a:t>жұмыртқа</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hlinkClick r:id="rId4" tooltip="Сүт"/>
              </a:rPr>
              <a:t>сүт</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өсімдік</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тұқымдарында</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ақуыздық</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заттар</a:t>
            </a:r>
            <a:r>
              <a:rPr lang="ru-RU" sz="2000" dirty="0">
                <a:solidFill>
                  <a:schemeClr val="bg2">
                    <a:lumMod val="10000"/>
                  </a:schemeClr>
                </a:solidFill>
                <a:latin typeface="Times New Roman" pitchFamily="18" charset="0"/>
                <a:cs typeface="Times New Roman" pitchFamily="18" charset="0"/>
              </a:rPr>
              <a:t> бар </a:t>
            </a:r>
            <a:r>
              <a:rPr lang="ru-RU" sz="2000" dirty="0" err="1">
                <a:solidFill>
                  <a:schemeClr val="bg2">
                    <a:lumMod val="10000"/>
                  </a:schemeClr>
                </a:solidFill>
                <a:latin typeface="Times New Roman" pitchFamily="18" charset="0"/>
                <a:cs typeface="Times New Roman" pitchFamily="18" charset="0"/>
              </a:rPr>
              <a:t>екені</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анықталды</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Ғалымдардың</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содан</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бергі</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зерттеулері</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нәтижесінде</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барлық</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тірі</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организмдер</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жасушасында</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болатын</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тірі</a:t>
            </a:r>
            <a:r>
              <a:rPr lang="ru-RU" sz="2000" dirty="0">
                <a:solidFill>
                  <a:schemeClr val="bg2">
                    <a:lumMod val="10000"/>
                  </a:schemeClr>
                </a:solidFill>
                <a:latin typeface="Times New Roman" pitchFamily="18" charset="0"/>
                <a:cs typeface="Times New Roman" pitchFamily="18" charset="0"/>
              </a:rPr>
              <a:t> материя – </a:t>
            </a:r>
            <a:r>
              <a:rPr lang="ru-RU" sz="2000" dirty="0">
                <a:solidFill>
                  <a:schemeClr val="bg2">
                    <a:lumMod val="10000"/>
                  </a:schemeClr>
                </a:solidFill>
                <a:latin typeface="Times New Roman" pitchFamily="18" charset="0"/>
                <a:cs typeface="Times New Roman" pitchFamily="18" charset="0"/>
                <a:hlinkClick r:id="rId5" tooltip="Протоплазма (мұндай бет жоқ)"/>
              </a:rPr>
              <a:t>протоплазма</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негізінен</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нәруыздан</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құралатыны</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анықталды</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Нәруыз</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тірі</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организмнің</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негізін</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құрайды</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онсыз</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өмір</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жоқ</a:t>
            </a:r>
            <a:r>
              <a:rPr lang="ru-RU" sz="2000" dirty="0">
                <a:solidFill>
                  <a:schemeClr val="bg2">
                    <a:lumMod val="10000"/>
                  </a:schemeClr>
                </a:solidFill>
                <a:latin typeface="Times New Roman" pitchFamily="18" charset="0"/>
                <a:cs typeface="Times New Roman" pitchFamily="18" charset="0"/>
              </a:rPr>
              <a:t>.</a:t>
            </a:r>
          </a:p>
          <a:p>
            <a:pPr algn="just" eaLnBrk="1" hangingPunct="1">
              <a:defRPr/>
            </a:pPr>
            <a:endParaRPr lang="ru-RU" dirty="0">
              <a:solidFill>
                <a:schemeClr val="bg2">
                  <a:lumMod val="10000"/>
                </a:schemeClr>
              </a:solidFill>
            </a:endParaRPr>
          </a:p>
          <a:p>
            <a:pPr algn="just" eaLnBrk="1" hangingPunct="1">
              <a:defRPr/>
            </a:pPr>
            <a:r>
              <a:rPr lang="ru-RU" dirty="0">
                <a:solidFill>
                  <a:schemeClr val="bg2">
                    <a:lumMod val="10000"/>
                  </a:schemeClr>
                </a:solidFill>
              </a:rPr>
              <a:t> </a:t>
            </a:r>
          </a:p>
        </p:txBody>
      </p:sp>
      <p:pic>
        <p:nvPicPr>
          <p:cNvPr id="82947" name="Picture 3" descr="C:\Users\Сая\Desktop\ulya\загруженное.jpg"/>
          <p:cNvPicPr>
            <a:picLocks noChangeAspect="1" noChangeArrowheads="1"/>
          </p:cNvPicPr>
          <p:nvPr/>
        </p:nvPicPr>
        <p:blipFill>
          <a:blip r:embed="rId6" cstate="print"/>
          <a:srcRect/>
          <a:stretch>
            <a:fillRect/>
          </a:stretch>
        </p:blipFill>
        <p:spPr bwMode="auto">
          <a:xfrm>
            <a:off x="411188" y="545752"/>
            <a:ext cx="3289300" cy="3533775"/>
          </a:xfrm>
          <a:prstGeom prst="rect">
            <a:avLst/>
          </a:prstGeom>
          <a:ln>
            <a:noFill/>
          </a:ln>
          <a:effectLst>
            <a:glow rad="101600">
              <a:schemeClr val="accent6">
                <a:satMod val="175000"/>
                <a:alpha val="40000"/>
              </a:schemeClr>
            </a:glow>
            <a:outerShdw blurRad="50800" dist="38100" dir="10800000" algn="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pic>
      <p:sp>
        <p:nvSpPr>
          <p:cNvPr id="90116" name="TextBox 1"/>
          <p:cNvSpPr txBox="1">
            <a:spLocks noChangeArrowheads="1"/>
          </p:cNvSpPr>
          <p:nvPr/>
        </p:nvSpPr>
        <p:spPr bwMode="auto">
          <a:xfrm>
            <a:off x="1403350" y="4673600"/>
            <a:ext cx="6697663" cy="1570038"/>
          </a:xfrm>
          <a:prstGeom prst="rect">
            <a:avLst/>
          </a:prstGeom>
          <a:noFill/>
          <a:ln w="9525">
            <a:noFill/>
            <a:miter lim="800000"/>
            <a:headEnd/>
            <a:tailEnd/>
          </a:ln>
        </p:spPr>
        <p:txBody>
          <a:bodyPr>
            <a:spAutoFit/>
          </a:bodyPr>
          <a:lstStyle/>
          <a:p>
            <a:pPr algn="ctr"/>
            <a:r>
              <a:rPr lang="ru-RU" sz="3200" b="1" dirty="0">
                <a:latin typeface="Times New Roman" pitchFamily="18" charset="0"/>
                <a:cs typeface="Times New Roman" pitchFamily="18" charset="0"/>
                <a:hlinkClick r:id="rId7" tooltip="Фридрих Энгельс"/>
              </a:rPr>
              <a:t>Фридрих Энгельс</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пікір</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бойынша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Тіршілік</a:t>
            </a:r>
            <a:r>
              <a:rPr lang="ru-RU" sz="3200" b="1" dirty="0">
                <a:latin typeface="Times New Roman" pitchFamily="18" charset="0"/>
                <a:cs typeface="Times New Roman" pitchFamily="18" charset="0"/>
              </a:rPr>
              <a:t> — </a:t>
            </a:r>
            <a:r>
              <a:rPr lang="ru-RU" sz="3200" b="1" dirty="0" err="1">
                <a:latin typeface="Times New Roman" pitchFamily="18" charset="0"/>
                <a:cs typeface="Times New Roman" pitchFamily="18" charset="0"/>
              </a:rPr>
              <a:t>нәруыз</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заттарының</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өмір</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сүру</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формасы</a:t>
            </a:r>
            <a:r>
              <a:rPr lang="ru-RU" sz="3200" b="1" dirty="0">
                <a:latin typeface="Times New Roman" pitchFamily="18" charset="0"/>
                <a:cs typeface="Times New Roman" pitchFamily="18" charset="0"/>
              </a:rPr>
              <a:t>».</a:t>
            </a:r>
          </a:p>
        </p:txBody>
      </p:sp>
      <p:sp>
        <p:nvSpPr>
          <p:cNvPr id="90117" name="TextBox 2"/>
          <p:cNvSpPr txBox="1">
            <a:spLocks noChangeArrowheads="1"/>
          </p:cNvSpPr>
          <p:nvPr/>
        </p:nvSpPr>
        <p:spPr bwMode="auto">
          <a:xfrm>
            <a:off x="1222375" y="4156075"/>
            <a:ext cx="1582738" cy="461963"/>
          </a:xfrm>
          <a:prstGeom prst="rect">
            <a:avLst/>
          </a:prstGeom>
          <a:noFill/>
          <a:ln w="9525">
            <a:noFill/>
            <a:miter lim="800000"/>
            <a:headEnd/>
            <a:tailEnd/>
          </a:ln>
        </p:spPr>
        <p:txBody>
          <a:bodyPr wrap="none">
            <a:spAutoFit/>
          </a:bodyPr>
          <a:lstStyle/>
          <a:p>
            <a:r>
              <a:rPr lang="kk-KZ" sz="2400" b="1" i="1">
                <a:latin typeface="Times New Roman" pitchFamily="18" charset="0"/>
                <a:cs typeface="Times New Roman" pitchFamily="18" charset="0"/>
              </a:rPr>
              <a:t>Я.Беккори</a:t>
            </a:r>
            <a:endParaRPr lang="ru-RU" sz="2400" b="1" i="1">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50825" y="549275"/>
            <a:ext cx="5834063" cy="1008063"/>
          </a:xfrm>
        </p:spPr>
        <p:txBody>
          <a:bodyPr rtlCol="0">
            <a:normAutofit/>
          </a:bodyPr>
          <a:lstStyle/>
          <a:p>
            <a:pPr eaLnBrk="1" fontAlgn="auto" hangingPunct="1">
              <a:spcAft>
                <a:spcPts val="0"/>
              </a:spcAft>
              <a:defRPr/>
            </a:pPr>
            <a:r>
              <a:rPr lang="kk-KZ" dirty="0">
                <a:latin typeface="Times New Roman" panose="02020603050405020304" pitchFamily="18" charset="0"/>
                <a:cs typeface="Times New Roman" panose="02020603050405020304" pitchFamily="18" charset="0"/>
              </a:rPr>
              <a:t>     </a:t>
            </a:r>
            <a:r>
              <a:rPr lang="x-none"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a:t>
            </a:r>
            <a:r>
              <a:rPr lang="kk-KZ"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әруыз құрамы</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1139" name="Rectangle 3"/>
          <p:cNvSpPr>
            <a:spLocks noGrp="1" noChangeArrowheads="1"/>
          </p:cNvSpPr>
          <p:nvPr>
            <p:ph idx="1"/>
          </p:nvPr>
        </p:nvSpPr>
        <p:spPr>
          <a:xfrm>
            <a:off x="611188" y="2605088"/>
            <a:ext cx="8137525" cy="3914775"/>
          </a:xfrm>
        </p:spPr>
        <p:txBody>
          <a:bodyPr/>
          <a:lstStyle/>
          <a:p>
            <a:pPr algn="just" eaLnBrk="1" hangingPunct="1"/>
            <a:r>
              <a:rPr lang="ru-RU" sz="2000" dirty="0" err="1">
                <a:latin typeface="Times New Roman" pitchFamily="18" charset="0"/>
                <a:cs typeface="Times New Roman" pitchFamily="18" charset="0"/>
              </a:rPr>
              <a:t>Нәруыздардың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қасиеттерін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құрамы</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құрылымы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Нәруыз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молекуласындағы</a:t>
            </a:r>
            <a:r>
              <a:rPr lang="ru-RU" sz="2000" dirty="0">
                <a:latin typeface="Times New Roman" pitchFamily="18" charset="0"/>
                <a:cs typeface="Times New Roman" pitchFamily="18" charset="0"/>
              </a:rPr>
              <a:t> а-</a:t>
            </a:r>
            <a:r>
              <a:rPr lang="ru-RU" sz="2000" dirty="0" err="1">
                <a:latin typeface="Times New Roman" pitchFamily="18" charset="0"/>
                <a:cs typeface="Times New Roman" pitchFamily="18" charset="0"/>
              </a:rPr>
              <a:t>аминқышқылдары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қалдықтарының</a:t>
            </a:r>
            <a:r>
              <a:rPr lang="ru-RU" sz="2000" dirty="0">
                <a:latin typeface="Times New Roman" pitchFamily="18" charset="0"/>
                <a:cs typeface="Times New Roman" pitchFamily="18" charset="0"/>
              </a:rPr>
              <a:t> саны </a:t>
            </a:r>
            <a:r>
              <a:rPr lang="ru-RU" sz="2000" dirty="0" err="1">
                <a:latin typeface="Times New Roman" pitchFamily="18" charset="0"/>
                <a:cs typeface="Times New Roman" pitchFamily="18" charset="0"/>
              </a:rPr>
              <a:t>әр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кейде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бірнеше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мыңға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ақуызда</a:t>
            </a:r>
            <a:r>
              <a:rPr lang="ru-RU" sz="2000" dirty="0">
                <a:latin typeface="Times New Roman" pitchFamily="18" charset="0"/>
                <a:cs typeface="Times New Roman" pitchFamily="18" charset="0"/>
              </a:rPr>
              <a:t> а-</a:t>
            </a:r>
            <a:r>
              <a:rPr lang="ru-RU" sz="2000" dirty="0" err="1">
                <a:latin typeface="Times New Roman" pitchFamily="18" charset="0"/>
                <a:cs typeface="Times New Roman" pitchFamily="18" charset="0"/>
              </a:rPr>
              <a:t>аминқышқылдары</a:t>
            </a:r>
            <a:r>
              <a:rPr lang="ru-RU" sz="2000" dirty="0">
                <a:latin typeface="Times New Roman" pitchFamily="18" charset="0"/>
                <a:cs typeface="Times New Roman" pitchFamily="18" charset="0"/>
              </a:rPr>
              <a:t> тек осы </a:t>
            </a:r>
            <a:r>
              <a:rPr lang="ru-RU" sz="2000" dirty="0" err="1">
                <a:latin typeface="Times New Roman" pitchFamily="18" charset="0"/>
                <a:cs typeface="Times New Roman" pitchFamily="18" charset="0"/>
              </a:rPr>
              <a:t>ақуызға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ғана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орналасады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молекулалық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массалары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бірнеше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мыңнан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миллионға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Мысалы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жұмыртқа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нәруызының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молекулалық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массасы</a:t>
            </a:r>
            <a:r>
              <a:rPr lang="ru-RU" sz="2000" dirty="0">
                <a:latin typeface="Times New Roman" pitchFamily="18" charset="0"/>
                <a:cs typeface="Times New Roman" pitchFamily="18" charset="0"/>
              </a:rPr>
              <a:t> 36000, </a:t>
            </a:r>
            <a:r>
              <a:rPr lang="ru-RU" sz="2000" dirty="0" err="1">
                <a:latin typeface="Times New Roman" pitchFamily="18" charset="0"/>
                <a:cs typeface="Times New Roman" pitchFamily="18" charset="0"/>
              </a:rPr>
              <a:t>бұлшық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ақуызының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молекулалық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массасы</a:t>
            </a:r>
            <a:r>
              <a:rPr lang="ru-RU" sz="2000" dirty="0">
                <a:latin typeface="Times New Roman" pitchFamily="18" charset="0"/>
                <a:cs typeface="Times New Roman" pitchFamily="18" charset="0"/>
              </a:rPr>
              <a:t> — 150000,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гемоглобині</a:t>
            </a:r>
            <a:r>
              <a:rPr lang="ru-RU" sz="2000" dirty="0">
                <a:latin typeface="Times New Roman" pitchFamily="18" charset="0"/>
                <a:cs typeface="Times New Roman" pitchFamily="18" charset="0"/>
              </a:rPr>
              <a:t> 67000, ал </a:t>
            </a:r>
            <a:r>
              <a:rPr lang="ru-RU" sz="2000" dirty="0" err="1">
                <a:latin typeface="Times New Roman" pitchFamily="18" charset="0"/>
                <a:cs typeface="Times New Roman" pitchFamily="18" charset="0"/>
              </a:rPr>
              <a:t>көптеген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нәпуыздардікі</a:t>
            </a:r>
            <a:r>
              <a:rPr lang="ru-RU" sz="2000" dirty="0">
                <a:latin typeface="Times New Roman" pitchFamily="18" charset="0"/>
                <a:cs typeface="Times New Roman" pitchFamily="18" charset="0"/>
              </a:rPr>
              <a:t> &gt; 300000 </a:t>
            </a:r>
            <a:r>
              <a:rPr lang="ru-RU" sz="2000" dirty="0" err="1">
                <a:latin typeface="Times New Roman" pitchFamily="18" charset="0"/>
                <a:cs typeface="Times New Roman" pitchFamily="18" charset="0"/>
              </a:rPr>
              <a:t>шамасында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негізінен</a:t>
            </a:r>
            <a:r>
              <a:rPr lang="ru-RU" sz="2000" dirty="0">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hlinkClick r:id="rId2" tooltip="Көміртек"/>
              </a:rPr>
              <a:t>көміртек</a:t>
            </a:r>
            <a:r>
              <a:rPr lang="ru-RU" sz="2000" dirty="0">
                <a:latin typeface="Times New Roman" pitchFamily="18" charset="0"/>
                <a:cs typeface="Times New Roman" pitchFamily="18" charset="0"/>
              </a:rPr>
              <a:t> (50—55%), оттек (20—24%), азот (15—19%), </a:t>
            </a:r>
            <a:r>
              <a:rPr lang="ru-RU" sz="2000" dirty="0" err="1">
                <a:latin typeface="Times New Roman" pitchFamily="18" charset="0"/>
                <a:cs typeface="Times New Roman" pitchFamily="18" charset="0"/>
              </a:rPr>
              <a:t>сутектен</a:t>
            </a:r>
            <a:r>
              <a:rPr lang="ru-RU" sz="2000" dirty="0">
                <a:latin typeface="Times New Roman" pitchFamily="18" charset="0"/>
                <a:cs typeface="Times New Roman" pitchFamily="18" charset="0"/>
              </a:rPr>
              <a:t> (6—7%) </a:t>
            </a:r>
            <a:r>
              <a:rPr lang="ru-RU" sz="2000" dirty="0" err="1">
                <a:latin typeface="Times New Roman" pitchFamily="18" charset="0"/>
                <a:cs typeface="Times New Roman" pitchFamily="18" charset="0"/>
              </a:rPr>
              <a:t>тұрады</a:t>
            </a:r>
            <a:r>
              <a:rPr lang="ru-RU" sz="2000" dirty="0">
                <a:latin typeface="Times New Roman" pitchFamily="18" charset="0"/>
                <a:cs typeface="Times New Roman" pitchFamily="18" charset="0"/>
              </a:rPr>
              <a:t>. </a:t>
            </a:r>
          </a:p>
        </p:txBody>
      </p:sp>
      <p:pic>
        <p:nvPicPr>
          <p:cNvPr id="43012" name="Picture 4" descr="C:\Users\Сая\Desktop\ulya\9ee5b7f91c.jpg"/>
          <p:cNvPicPr>
            <a:picLocks noChangeAspect="1" noChangeArrowheads="1"/>
          </p:cNvPicPr>
          <p:nvPr/>
        </p:nvPicPr>
        <p:blipFill>
          <a:blip r:embed="rId3" cstate="print"/>
          <a:srcRect/>
          <a:stretch>
            <a:fillRect/>
          </a:stretch>
        </p:blipFill>
        <p:spPr bwMode="auto">
          <a:xfrm>
            <a:off x="5940425" y="188913"/>
            <a:ext cx="2952750" cy="2382837"/>
          </a:xfrm>
          <a:prstGeom prst="rect">
            <a:avLst/>
          </a:prstGeom>
          <a:solidFill>
            <a:schemeClr val="bg1">
              <a:lumMod val="85000"/>
            </a:schemeClr>
          </a:solidFill>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
          <p:cNvSpPr>
            <a:spLocks noChangeArrowheads="1"/>
          </p:cNvSpPr>
          <p:nvPr/>
        </p:nvSpPr>
        <p:spPr bwMode="auto">
          <a:xfrm>
            <a:off x="1060450" y="1553551"/>
            <a:ext cx="7256463" cy="325074"/>
          </a:xfrm>
          <a:prstGeom prst="rect">
            <a:avLst/>
          </a:prstGeom>
          <a:solidFill>
            <a:srgbClr val="FFFFFF"/>
          </a:solidFill>
          <a:ln w="9525">
            <a:noFill/>
            <a:miter lim="800000"/>
            <a:headEnd/>
            <a:tailEnd/>
          </a:ln>
          <a:effectLst/>
        </p:spPr>
        <p:txBody>
          <a:bodyPr lIns="253920" tIns="31740" rIns="0" bIns="15870" anchor="ctr">
            <a:spAutoFit/>
          </a:bodyPr>
          <a:lstStyle/>
          <a:p>
            <a:pPr eaLnBrk="0" hangingPunct="0"/>
            <a:endParaRPr lang="ru-RU" dirty="0">
              <a:latin typeface="Arial" charset="0"/>
            </a:endParaRPr>
          </a:p>
        </p:txBody>
      </p:sp>
      <p:pic>
        <p:nvPicPr>
          <p:cNvPr id="75779" name="Picture 3" descr="C:\Users\Сая\Desktop\ulya\2000px-AminoAcidball_rus.svg.png"/>
          <p:cNvPicPr>
            <a:picLocks noChangeAspect="1" noChangeArrowheads="1"/>
          </p:cNvPicPr>
          <p:nvPr/>
        </p:nvPicPr>
        <p:blipFill>
          <a:blip r:embed="rId2" cstate="print"/>
          <a:srcRect/>
          <a:stretch>
            <a:fillRect/>
          </a:stretch>
        </p:blipFill>
        <p:spPr bwMode="auto">
          <a:xfrm>
            <a:off x="2233613" y="3429000"/>
            <a:ext cx="4465637" cy="2792413"/>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p:cTn id="7" dur="500" fill="hold"/>
                                        <p:tgtEl>
                                          <p:spTgt spid="75779"/>
                                        </p:tgtEl>
                                        <p:attrNameLst>
                                          <p:attrName>ppt_w</p:attrName>
                                        </p:attrNameLst>
                                      </p:cBhvr>
                                      <p:tavLst>
                                        <p:tav tm="0">
                                          <p:val>
                                            <p:fltVal val="0"/>
                                          </p:val>
                                        </p:tav>
                                        <p:tav tm="100000">
                                          <p:val>
                                            <p:strVal val="#ppt_w"/>
                                          </p:val>
                                        </p:tav>
                                      </p:tavLst>
                                    </p:anim>
                                    <p:anim calcmode="lin" valueType="num">
                                      <p:cBhvr>
                                        <p:cTn id="8" dur="500" fill="hold"/>
                                        <p:tgtEl>
                                          <p:spTgt spid="75779"/>
                                        </p:tgtEl>
                                        <p:attrNameLst>
                                          <p:attrName>ppt_h</p:attrName>
                                        </p:attrNameLst>
                                      </p:cBhvr>
                                      <p:tavLst>
                                        <p:tav tm="0">
                                          <p:val>
                                            <p:fltVal val="0"/>
                                          </p:val>
                                        </p:tav>
                                        <p:tav tm="100000">
                                          <p:val>
                                            <p:strVal val="#ppt_h"/>
                                          </p:val>
                                        </p:tav>
                                      </p:tavLst>
                                    </p:anim>
                                    <p:animEffect transition="in" filter="fade">
                                      <p:cBhvr>
                                        <p:cTn id="9"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17" name="Picture 36" descr="imag1002"/>
          <p:cNvPicPr>
            <a:picLocks noChangeAspect="1" noChangeArrowheads="1"/>
          </p:cNvPicPr>
          <p:nvPr/>
        </p:nvPicPr>
        <p:blipFill>
          <a:blip r:embed="rId2" cstate="print"/>
          <a:srcRect/>
          <a:stretch>
            <a:fillRect/>
          </a:stretch>
        </p:blipFill>
        <p:spPr bwMode="auto">
          <a:xfrm>
            <a:off x="1111198" y="4156796"/>
            <a:ext cx="855662" cy="530225"/>
          </a:xfrm>
          <a:prstGeom prst="rect">
            <a:avLst/>
          </a:prstGeom>
          <a:noFill/>
          <a:ln w="9525">
            <a:noFill/>
            <a:miter lim="800000"/>
            <a:headEnd/>
            <a:tailEnd/>
          </a:ln>
        </p:spPr>
      </p:pic>
      <p:pic>
        <p:nvPicPr>
          <p:cNvPr id="93218" name="Picture 40" descr="imag1004"/>
          <p:cNvPicPr>
            <a:picLocks noChangeAspect="1" noChangeArrowheads="1"/>
          </p:cNvPicPr>
          <p:nvPr/>
        </p:nvPicPr>
        <p:blipFill>
          <a:blip r:embed="rId3" cstate="print"/>
          <a:srcRect/>
          <a:stretch>
            <a:fillRect/>
          </a:stretch>
        </p:blipFill>
        <p:spPr bwMode="auto">
          <a:xfrm>
            <a:off x="1539029" y="4862631"/>
            <a:ext cx="1165225" cy="576262"/>
          </a:xfrm>
          <a:prstGeom prst="rect">
            <a:avLst/>
          </a:prstGeom>
          <a:noFill/>
          <a:ln w="9525">
            <a:noFill/>
            <a:miter lim="800000"/>
            <a:headEnd/>
            <a:tailEnd/>
          </a:ln>
        </p:spPr>
      </p:pic>
      <p:pic>
        <p:nvPicPr>
          <p:cNvPr id="93219" name="Picture 43" descr="imag1006"/>
          <p:cNvPicPr>
            <a:picLocks noChangeAspect="1" noChangeArrowheads="1"/>
          </p:cNvPicPr>
          <p:nvPr/>
        </p:nvPicPr>
        <p:blipFill>
          <a:blip r:embed="rId4" cstate="print"/>
          <a:srcRect/>
          <a:stretch>
            <a:fillRect/>
          </a:stretch>
        </p:blipFill>
        <p:spPr bwMode="auto">
          <a:xfrm>
            <a:off x="2675451" y="5733011"/>
            <a:ext cx="1489075" cy="547687"/>
          </a:xfrm>
          <a:prstGeom prst="rect">
            <a:avLst/>
          </a:prstGeom>
          <a:noFill/>
          <a:ln w="9525">
            <a:noFill/>
            <a:miter lim="800000"/>
            <a:headEnd/>
            <a:tailEnd/>
          </a:ln>
        </p:spPr>
      </p:pic>
      <p:pic>
        <p:nvPicPr>
          <p:cNvPr id="93220" name="Picture 73" descr="imag1008"/>
          <p:cNvPicPr>
            <a:picLocks noChangeAspect="1" noChangeArrowheads="1"/>
          </p:cNvPicPr>
          <p:nvPr/>
        </p:nvPicPr>
        <p:blipFill>
          <a:blip r:embed="rId5" cstate="print"/>
          <a:srcRect/>
          <a:stretch>
            <a:fillRect/>
          </a:stretch>
        </p:blipFill>
        <p:spPr bwMode="auto">
          <a:xfrm>
            <a:off x="4788024" y="5150762"/>
            <a:ext cx="1917700" cy="504825"/>
          </a:xfrm>
          <a:prstGeom prst="rect">
            <a:avLst/>
          </a:prstGeom>
          <a:noFill/>
          <a:ln w="9525">
            <a:noFill/>
            <a:miter lim="800000"/>
            <a:headEnd/>
            <a:tailEnd/>
          </a:ln>
        </p:spPr>
      </p:pic>
      <p:pic>
        <p:nvPicPr>
          <p:cNvPr id="93221" name="Picture 74" descr="imag1010"/>
          <p:cNvPicPr>
            <a:picLocks noChangeAspect="1" noChangeArrowheads="1"/>
          </p:cNvPicPr>
          <p:nvPr/>
        </p:nvPicPr>
        <p:blipFill>
          <a:blip r:embed="rId6" cstate="print"/>
          <a:srcRect/>
          <a:stretch>
            <a:fillRect/>
          </a:stretch>
        </p:blipFill>
        <p:spPr bwMode="auto">
          <a:xfrm>
            <a:off x="6467943" y="4286368"/>
            <a:ext cx="2012950" cy="576263"/>
          </a:xfrm>
          <a:prstGeom prst="rect">
            <a:avLst/>
          </a:prstGeom>
          <a:noFill/>
          <a:ln w="9525">
            <a:noFill/>
            <a:miter lim="800000"/>
            <a:headEnd/>
            <a:tailEnd/>
          </a:ln>
        </p:spPr>
      </p:pic>
      <p:sp>
        <p:nvSpPr>
          <p:cNvPr id="4" name="Заголовок 9">
            <a:extLst>
              <a:ext uri="{FF2B5EF4-FFF2-40B4-BE49-F238E27FC236}">
                <a16:creationId xmlns:a16="http://schemas.microsoft.com/office/drawing/2014/main" xmlns="" id="{AE68EBF0-5F9E-6651-B47D-2177A09F9DC7}"/>
              </a:ext>
            </a:extLst>
          </p:cNvPr>
          <p:cNvSpPr>
            <a:spLocks noGrp="1"/>
          </p:cNvSpPr>
          <p:nvPr>
            <p:ph type="ctrTitle"/>
          </p:nvPr>
        </p:nvSpPr>
        <p:spPr>
          <a:xfrm>
            <a:off x="206796" y="1405707"/>
            <a:ext cx="7772400" cy="1470025"/>
          </a:xfrm>
        </p:spPr>
        <p:txBody>
          <a:bodyPr/>
          <a:lstStyle/>
          <a:p>
            <a:pPr algn="l"/>
            <a:r>
              <a:rPr lang="ru-RU" sz="2800" b="1" dirty="0">
                <a:latin typeface="Times New Roman" pitchFamily="18" charset="0"/>
                <a:cs typeface="Times New Roman" pitchFamily="18" charset="0"/>
              </a:rPr>
              <a:t>Белоктардың </a:t>
            </a:r>
            <a:r>
              <a:rPr lang="ru-RU" sz="2800" b="1" dirty="0" err="1">
                <a:latin typeface="Times New Roman" pitchFamily="18" charset="0"/>
                <a:cs typeface="Times New Roman" pitchFamily="18" charset="0"/>
              </a:rPr>
              <a:t>синтезделуі</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негізінен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екі</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кезеңнен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тұрады</a:t>
            </a:r>
            <a:r>
              <a:rPr lang="ru-RU" sz="2800" b="1" dirty="0">
                <a:latin typeface="Times New Roman" pitchFamily="18" charset="0"/>
                <a:cs typeface="Times New Roman" pitchFamily="18" charset="0"/>
              </a:rPr>
              <a:t>:</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1. </a:t>
            </a:r>
            <a:r>
              <a:rPr lang="ru-RU" sz="1800" dirty="0" err="1">
                <a:latin typeface="Times New Roman" pitchFamily="18" charset="0"/>
                <a:cs typeface="Times New Roman" pitchFamily="18" charset="0"/>
              </a:rPr>
              <a:t>Ядролық кезең немесе</a:t>
            </a:r>
            <a:r>
              <a:rPr lang="ru-RU" sz="1800" dirty="0">
                <a:latin typeface="Times New Roman" pitchFamily="18" charset="0"/>
                <a:cs typeface="Times New Roman" pitchFamily="18" charset="0"/>
              </a:rPr>
              <a:t> транскрипция. </a:t>
            </a:r>
            <a:r>
              <a:rPr lang="ru-RU" sz="1800" dirty="0" err="1">
                <a:latin typeface="Times New Roman" pitchFamily="18" charset="0"/>
                <a:cs typeface="Times New Roman" pitchFamily="18" charset="0"/>
              </a:rPr>
              <a:t>Мұнда </a:t>
            </a:r>
            <a:r>
              <a:rPr lang="ru-RU" sz="1800" dirty="0">
                <a:latin typeface="Times New Roman" pitchFamily="18" charset="0"/>
                <a:cs typeface="Times New Roman" pitchFamily="18" charset="0"/>
              </a:rPr>
              <a:t>ДНҚ </a:t>
            </a:r>
            <a:r>
              <a:rPr lang="ru-RU" sz="1800" dirty="0" err="1">
                <a:latin typeface="Times New Roman" pitchFamily="18" charset="0"/>
                <a:cs typeface="Times New Roman" pitchFamily="18" charset="0"/>
              </a:rPr>
              <a:t>қос тізбегінің біреуінің комплементарлы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көшірмесі 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табылатын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и-РНҚ синтезі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жүреді.</a:t>
            </a:r>
            <a:r>
              <a:rPr lang="ru-RU" sz="1800" dirty="0">
                <a:latin typeface="Times New Roman" pitchFamily="18" charset="0"/>
                <a:cs typeface="Times New Roman" pitchFamily="18" charset="0"/>
              </a:rPr>
              <a:t> Осы </a:t>
            </a:r>
            <a:r>
              <a:rPr lang="ru-RU" sz="1800" dirty="0" err="1">
                <a:latin typeface="Times New Roman" pitchFamily="18" charset="0"/>
                <a:cs typeface="Times New Roman" pitchFamily="18" charset="0"/>
              </a:rPr>
              <a:t>жолмен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синтезделген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и-РНҚ әрі қарай синтезделетін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белоктың негізі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табылады</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2. </a:t>
            </a:r>
            <a:r>
              <a:rPr lang="ru-RU" sz="1800" dirty="0" err="1">
                <a:latin typeface="Times New Roman" pitchFamily="18" charset="0"/>
                <a:cs typeface="Times New Roman" pitchFamily="18" charset="0"/>
              </a:rPr>
              <a:t>Цитоплазмалық кезең яғни </a:t>
            </a:r>
            <a:r>
              <a:rPr lang="ru-RU" sz="1800" dirty="0">
                <a:latin typeface="Times New Roman" pitchFamily="18" charset="0"/>
                <a:cs typeface="Times New Roman" pitchFamily="18" charset="0"/>
              </a:rPr>
              <a:t>трансляция. </a:t>
            </a:r>
            <a:r>
              <a:rPr lang="ru-RU" sz="1800" dirty="0" err="1">
                <a:latin typeface="Times New Roman" pitchFamily="18" charset="0"/>
                <a:cs typeface="Times New Roman" pitchFamily="18" charset="0"/>
              </a:rPr>
              <a:t>Цитоплазмада</a:t>
            </a:r>
            <a:r>
              <a:rPr lang="ru-RU" sz="1800" dirty="0">
                <a:latin typeface="Times New Roman" pitchFamily="18" charset="0"/>
                <a:cs typeface="Times New Roman" pitchFamily="18" charset="0"/>
              </a:rPr>
              <a:t> 4 </a:t>
            </a:r>
            <a:r>
              <a:rPr lang="ru-RU" sz="1800" dirty="0" err="1">
                <a:latin typeface="Times New Roman" pitchFamily="18" charset="0"/>
                <a:cs typeface="Times New Roman" pitchFamily="18" charset="0"/>
              </a:rPr>
              <a:t>әріптік генетикалық информацияның триплеттік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кодтың көмегімен </a:t>
            </a:r>
            <a:r>
              <a:rPr lang="ru-RU" sz="1800" dirty="0">
                <a:latin typeface="Times New Roman" pitchFamily="18" charset="0"/>
                <a:cs typeface="Times New Roman" pitchFamily="18" charset="0"/>
              </a:rPr>
              <a:t>20 </a:t>
            </a:r>
            <a:r>
              <a:rPr lang="ru-RU" sz="1800" dirty="0" err="1">
                <a:latin typeface="Times New Roman" pitchFamily="18" charset="0"/>
                <a:cs typeface="Times New Roman" pitchFamily="18" charset="0"/>
              </a:rPr>
              <a:t>әріптік </a:t>
            </a:r>
            <a:r>
              <a:rPr lang="ru-RU" sz="1800" dirty="0">
                <a:latin typeface="Times New Roman" pitchFamily="18" charset="0"/>
                <a:cs typeface="Times New Roman" pitchFamily="18" charset="0"/>
              </a:rPr>
              <a:t>амин </a:t>
            </a:r>
            <a:r>
              <a:rPr lang="ru-RU" sz="1800" dirty="0" err="1">
                <a:latin typeface="Times New Roman" pitchFamily="18" charset="0"/>
                <a:cs typeface="Times New Roman" pitchFamily="18" charset="0"/>
              </a:rPr>
              <a:t>қышқылдарынан тұратын белоктың тізбегіне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айналу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процесі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жүреді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Сонымен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белоктардың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үшінші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төртінші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реттік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құрылысының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кеңістікте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олардың</a:t>
            </a:r>
            <a:r>
              <a:rPr lang="ru-RU" sz="1800" dirty="0">
                <a:latin typeface="Times New Roman" pitchFamily="18" charset="0"/>
                <a:cs typeface="Times New Roman" pitchFamily="18" charset="0"/>
              </a:rPr>
              <a:t> клетка </a:t>
            </a:r>
            <a:r>
              <a:rPr lang="ru-RU" sz="1800" dirty="0" err="1">
                <a:latin typeface="Times New Roman" pitchFamily="18" charset="0"/>
                <a:cs typeface="Times New Roman" pitchFamily="18" charset="0"/>
              </a:rPr>
              <a:t>метаболизміне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тікелей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қатынасуына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мүмкіндік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туады</a:t>
            </a:r>
            <a:r>
              <a:rPr lang="ru-RU" sz="1800" dirty="0">
                <a:latin typeface="Times New Roman" pitchFamily="18" charset="0"/>
                <a:cs typeface="Times New Roman" pitchFamily="18" charset="0"/>
              </a:rP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071802" y="428604"/>
            <a:ext cx="3000396" cy="71438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ru-RU" sz="2800" dirty="0">
                <a:latin typeface="Constantia" pitchFamily="18" charset="0"/>
              </a:rPr>
              <a:t>Биосинтез </a:t>
            </a:r>
          </a:p>
        </p:txBody>
      </p:sp>
      <p:sp>
        <p:nvSpPr>
          <p:cNvPr id="3" name="Скругленный прямоугольник 2"/>
          <p:cNvSpPr/>
          <p:nvPr/>
        </p:nvSpPr>
        <p:spPr>
          <a:xfrm>
            <a:off x="714348" y="1643050"/>
            <a:ext cx="3000396"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800" dirty="0" err="1">
                <a:latin typeface="Constantia" pitchFamily="18" charset="0"/>
              </a:rPr>
              <a:t>Көмірсу биосинтезі</a:t>
            </a:r>
            <a:r>
              <a:rPr lang="ru-RU" sz="2800" dirty="0">
                <a:latin typeface="Constantia" pitchFamily="18" charset="0"/>
              </a:rPr>
              <a:t> </a:t>
            </a:r>
          </a:p>
        </p:txBody>
      </p:sp>
      <p:sp>
        <p:nvSpPr>
          <p:cNvPr id="4" name="Скругленный прямоугольник 3"/>
          <p:cNvSpPr/>
          <p:nvPr/>
        </p:nvSpPr>
        <p:spPr>
          <a:xfrm>
            <a:off x="5357818" y="1643050"/>
            <a:ext cx="3000396"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kk-KZ" sz="3200" dirty="0">
                <a:latin typeface="Constantia" pitchFamily="18" charset="0"/>
              </a:rPr>
              <a:t>Нәруыз биосинтезі</a:t>
            </a:r>
            <a:endParaRPr lang="ru-RU" sz="3200" dirty="0">
              <a:latin typeface="Constantia" pitchFamily="18" charset="0"/>
            </a:endParaRPr>
          </a:p>
        </p:txBody>
      </p:sp>
      <p:sp>
        <p:nvSpPr>
          <p:cNvPr id="6" name="Овал 5"/>
          <p:cNvSpPr/>
          <p:nvPr/>
        </p:nvSpPr>
        <p:spPr>
          <a:xfrm>
            <a:off x="857250" y="3571875"/>
            <a:ext cx="2928938" cy="128587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sz="2400" dirty="0">
                <a:latin typeface="Constantia" pitchFamily="18" charset="0"/>
              </a:rPr>
              <a:t>Күн энергиясы</a:t>
            </a:r>
            <a:endParaRPr lang="ru-RU" sz="2400" dirty="0">
              <a:latin typeface="Constantia" pitchFamily="18" charset="0"/>
            </a:endParaRPr>
          </a:p>
        </p:txBody>
      </p:sp>
      <p:sp>
        <p:nvSpPr>
          <p:cNvPr id="7" name="Овал 6"/>
          <p:cNvSpPr/>
          <p:nvPr/>
        </p:nvSpPr>
        <p:spPr>
          <a:xfrm>
            <a:off x="5286375" y="3500438"/>
            <a:ext cx="3000375" cy="128587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sz="2400" dirty="0">
                <a:latin typeface="Constantia" pitchFamily="18" charset="0"/>
              </a:rPr>
              <a:t>Химиялық байланыстар энергиясы</a:t>
            </a:r>
            <a:endParaRPr lang="ru-RU" sz="2400" dirty="0">
              <a:latin typeface="Constantia" pitchFamily="18" charset="0"/>
            </a:endParaRPr>
          </a:p>
        </p:txBody>
      </p:sp>
      <p:pic>
        <p:nvPicPr>
          <p:cNvPr id="4109" name="Picture 2" descr="C:\Documents and Settings\Света\Мои документы\анимашки\622522556.jpg"/>
          <p:cNvPicPr>
            <a:picLocks noChangeAspect="1" noChangeArrowheads="1" noCrop="1"/>
          </p:cNvPicPr>
          <p:nvPr/>
        </p:nvPicPr>
        <p:blipFill>
          <a:blip r:embed="rId2" cstate="print"/>
          <a:srcRect/>
          <a:stretch>
            <a:fillRect/>
          </a:stretch>
        </p:blipFill>
        <p:spPr bwMode="auto">
          <a:xfrm>
            <a:off x="1928813" y="2786063"/>
            <a:ext cx="571500" cy="642937"/>
          </a:xfrm>
          <a:prstGeom prst="rect">
            <a:avLst/>
          </a:prstGeom>
          <a:noFill/>
          <a:ln w="9525">
            <a:noFill/>
            <a:miter lim="800000"/>
            <a:headEnd/>
            <a:tailEnd/>
          </a:ln>
        </p:spPr>
      </p:pic>
      <p:pic>
        <p:nvPicPr>
          <p:cNvPr id="4110" name="Picture 3" descr="C:\Documents and Settings\Света\Мои документы\анимашки\622522556.jpg"/>
          <p:cNvPicPr>
            <a:picLocks noChangeAspect="1" noChangeArrowheads="1" noCrop="1"/>
          </p:cNvPicPr>
          <p:nvPr/>
        </p:nvPicPr>
        <p:blipFill>
          <a:blip r:embed="rId2" cstate="print"/>
          <a:srcRect/>
          <a:stretch>
            <a:fillRect/>
          </a:stretch>
        </p:blipFill>
        <p:spPr bwMode="auto">
          <a:xfrm>
            <a:off x="6500813" y="2786063"/>
            <a:ext cx="571500" cy="552450"/>
          </a:xfrm>
          <a:prstGeom prst="rect">
            <a:avLst/>
          </a:prstGeom>
          <a:noFill/>
          <a:ln w="9525">
            <a:noFill/>
            <a:miter lim="800000"/>
            <a:headEnd/>
            <a:tailEnd/>
          </a:ln>
        </p:spPr>
      </p:pic>
      <p:sp>
        <p:nvSpPr>
          <p:cNvPr id="12" name="Овал 11"/>
          <p:cNvSpPr/>
          <p:nvPr/>
        </p:nvSpPr>
        <p:spPr>
          <a:xfrm>
            <a:off x="1643063" y="5000625"/>
            <a:ext cx="1428750"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latin typeface="Constantia" pitchFamily="18" charset="0"/>
              </a:rPr>
              <a:t>Күн</a:t>
            </a:r>
            <a:endParaRPr lang="ru-RU" dirty="0">
              <a:latin typeface="Constantia" pitchFamily="18" charset="0"/>
            </a:endParaRPr>
          </a:p>
        </p:txBody>
      </p:sp>
      <p:sp>
        <p:nvSpPr>
          <p:cNvPr id="13" name="Овал 12"/>
          <p:cNvSpPr/>
          <p:nvPr/>
        </p:nvSpPr>
        <p:spPr>
          <a:xfrm>
            <a:off x="6143625" y="5000625"/>
            <a:ext cx="1428750"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АТФ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0"/>
            <a:ext cx="7572428"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kk-KZ" sz="4400" b="1" spc="50" dirty="0">
                <a:ln w="11430"/>
                <a:effectLst>
                  <a:outerShdw blurRad="76200" dist="50800" dir="5400000" algn="tl" rotWithShape="0">
                    <a:srgbClr val="000000">
                      <a:alpha val="65000"/>
                    </a:srgbClr>
                  </a:outerShdw>
                </a:effectLst>
                <a:latin typeface="Constantia" pitchFamily="18" charset="0"/>
              </a:rPr>
              <a:t>Нәруыз биосинтезіне қатысатындар</a:t>
            </a:r>
            <a:endParaRPr lang="ru-RU" sz="4400" b="1" spc="50" dirty="0">
              <a:ln w="11430"/>
              <a:effectLst>
                <a:outerShdw blurRad="76200" dist="50800" dir="5400000" algn="tl" rotWithShape="0">
                  <a:srgbClr val="000000">
                    <a:alpha val="65000"/>
                  </a:srgbClr>
                </a:outerShdw>
              </a:effectLst>
              <a:latin typeface="Constantia" pitchFamily="18" charset="0"/>
            </a:endParaRPr>
          </a:p>
        </p:txBody>
      </p:sp>
      <p:sp>
        <p:nvSpPr>
          <p:cNvPr id="4" name="Скругленный прямоугольник 3"/>
          <p:cNvSpPr/>
          <p:nvPr/>
        </p:nvSpPr>
        <p:spPr>
          <a:xfrm>
            <a:off x="642910" y="1571612"/>
            <a:ext cx="2214578"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000" dirty="0" err="1">
                <a:solidFill>
                  <a:prstClr val="white"/>
                </a:solidFill>
                <a:latin typeface="Constantia" pitchFamily="18" charset="0"/>
              </a:rPr>
              <a:t>Аминқышқыл</a:t>
            </a:r>
            <a:endParaRPr lang="ru-RU" sz="2000" dirty="0">
              <a:solidFill>
                <a:prstClr val="white"/>
              </a:solidFill>
              <a:latin typeface="Constantia" pitchFamily="18" charset="0"/>
            </a:endParaRPr>
          </a:p>
          <a:p>
            <a:pPr algn="ctr" fontAlgn="auto">
              <a:spcBef>
                <a:spcPts val="0"/>
              </a:spcBef>
              <a:spcAft>
                <a:spcPts val="0"/>
              </a:spcAft>
              <a:defRPr/>
            </a:pPr>
            <a:r>
              <a:rPr lang="ru-RU" sz="2000" dirty="0">
                <a:solidFill>
                  <a:prstClr val="white"/>
                </a:solidFill>
                <a:latin typeface="Constantia" pitchFamily="18" charset="0"/>
              </a:rPr>
              <a:t>дар </a:t>
            </a:r>
          </a:p>
        </p:txBody>
      </p:sp>
      <p:sp>
        <p:nvSpPr>
          <p:cNvPr id="5" name="Скругленный прямоугольник 4"/>
          <p:cNvSpPr/>
          <p:nvPr/>
        </p:nvSpPr>
        <p:spPr>
          <a:xfrm>
            <a:off x="6286512" y="1500174"/>
            <a:ext cx="2214578"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000" dirty="0" err="1">
                <a:solidFill>
                  <a:prstClr val="white"/>
                </a:solidFill>
                <a:latin typeface="Constantia" pitchFamily="18" charset="0"/>
              </a:rPr>
              <a:t>Ферменттер</a:t>
            </a:r>
            <a:r>
              <a:rPr lang="ru-RU" sz="2000" dirty="0">
                <a:solidFill>
                  <a:prstClr val="white"/>
                </a:solidFill>
                <a:latin typeface="Constantia" pitchFamily="18" charset="0"/>
              </a:rPr>
              <a:t> </a:t>
            </a:r>
          </a:p>
        </p:txBody>
      </p:sp>
      <p:sp>
        <p:nvSpPr>
          <p:cNvPr id="6" name="Скругленный прямоугольник 5"/>
          <p:cNvSpPr/>
          <p:nvPr/>
        </p:nvSpPr>
        <p:spPr>
          <a:xfrm>
            <a:off x="642910" y="5072074"/>
            <a:ext cx="2214578"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000" dirty="0" err="1">
                <a:solidFill>
                  <a:prstClr val="white"/>
                </a:solidFill>
                <a:latin typeface="Constantia" pitchFamily="18" charset="0"/>
              </a:rPr>
              <a:t>Рибосомалар</a:t>
            </a:r>
            <a:r>
              <a:rPr lang="ru-RU" sz="2000" dirty="0">
                <a:solidFill>
                  <a:prstClr val="white"/>
                </a:solidFill>
                <a:latin typeface="Constantia" pitchFamily="18" charset="0"/>
              </a:rPr>
              <a:t> </a:t>
            </a:r>
          </a:p>
        </p:txBody>
      </p:sp>
      <p:sp>
        <p:nvSpPr>
          <p:cNvPr id="7" name="Скругленный прямоугольник 6"/>
          <p:cNvSpPr/>
          <p:nvPr/>
        </p:nvSpPr>
        <p:spPr>
          <a:xfrm>
            <a:off x="6357950" y="5000636"/>
            <a:ext cx="2214578" cy="10001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000" dirty="0">
                <a:solidFill>
                  <a:prstClr val="white"/>
                </a:solidFill>
                <a:latin typeface="Constantia" pitchFamily="18" charset="0"/>
              </a:rPr>
              <a:t>РНК – рРНК, тРНК, иРНК</a:t>
            </a:r>
          </a:p>
        </p:txBody>
      </p:sp>
      <p:sp>
        <p:nvSpPr>
          <p:cNvPr id="8" name="Овал 7"/>
          <p:cNvSpPr/>
          <p:nvPr/>
        </p:nvSpPr>
        <p:spPr>
          <a:xfrm>
            <a:off x="2357422" y="1928802"/>
            <a:ext cx="4286280" cy="37862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4400" dirty="0" err="1">
                <a:solidFill>
                  <a:prstClr val="white"/>
                </a:solidFill>
                <a:latin typeface="Constantia" pitchFamily="18" charset="0"/>
              </a:rPr>
              <a:t>Ақуыз биосинтезі</a:t>
            </a:r>
            <a:r>
              <a:rPr lang="ru-RU" sz="4400" dirty="0">
                <a:solidFill>
                  <a:prstClr val="white"/>
                </a:solidFill>
                <a:latin typeface="Constantia" pitchFamily="18" charset="0"/>
              </a:rPr>
              <a:t> </a:t>
            </a:r>
          </a:p>
        </p:txBody>
      </p:sp>
    </p:spTree>
    <p:extLst>
      <p:ext uri="{BB962C8B-B14F-4D97-AF65-F5344CB8AC3E}">
        <p14:creationId xmlns:p14="http://schemas.microsoft.com/office/powerpoint/2010/main" xmlns="" val="75345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 0 L 0.14184 0.14699 " pathEditMode="relative" ptsTypes="AA">
                                      <p:cBhvr>
                                        <p:cTn id="26" dur="2000" fill="hold"/>
                                        <p:tgtEl>
                                          <p:spTgt spid="4"/>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3.05556E-6 3.33333E-6 L -0.15886 0.15578 " pathEditMode="relative" rAng="0" ptsTypes="AA">
                                      <p:cBhvr>
                                        <p:cTn id="30" dur="2000" fill="hold"/>
                                        <p:tgtEl>
                                          <p:spTgt spid="5"/>
                                        </p:tgtEl>
                                        <p:attrNameLst>
                                          <p:attrName>ppt_x</p:attrName>
                                          <p:attrName>ppt_y</p:attrName>
                                        </p:attrNameLst>
                                      </p:cBhvr>
                                      <p:rCtr x="-8000" y="78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 0 L 0.14167 -0.14699 " pathEditMode="relative" ptsTypes="AA">
                                      <p:cBhvr>
                                        <p:cTn id="34" dur="2000" fill="hold"/>
                                        <p:tgtEl>
                                          <p:spTgt spid="6"/>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1.94444E-6 3.7037E-6 L -0.17327 -0.14699 " pathEditMode="relative" rAng="0" ptsTypes="AA">
                                      <p:cBhvr>
                                        <p:cTn id="38" dur="2000" fill="hold"/>
                                        <p:tgtEl>
                                          <p:spTgt spid="7"/>
                                        </p:tgtEl>
                                        <p:attrNameLst>
                                          <p:attrName>ppt_x</p:attrName>
                                          <p:attrName>ppt_y</p:attrName>
                                        </p:attrNameLst>
                                      </p:cBhvr>
                                      <p:rCtr x="-8700" y="-7400"/>
                                    </p:animMotion>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84" name="Picture 34" descr="imag1032"/>
          <p:cNvPicPr>
            <a:picLocks noChangeAspect="1" noChangeArrowheads="1"/>
          </p:cNvPicPr>
          <p:nvPr/>
        </p:nvPicPr>
        <p:blipFill>
          <a:blip r:embed="rId2" cstate="print"/>
          <a:srcRect/>
          <a:stretch>
            <a:fillRect/>
          </a:stretch>
        </p:blipFill>
        <p:spPr bwMode="auto">
          <a:xfrm>
            <a:off x="3492500" y="2205038"/>
            <a:ext cx="2133600" cy="619125"/>
          </a:xfrm>
          <a:prstGeom prst="rect">
            <a:avLst/>
          </a:prstGeom>
          <a:noFill/>
          <a:ln w="9525">
            <a:noFill/>
            <a:miter lim="800000"/>
            <a:headEnd/>
            <a:tailEnd/>
          </a:ln>
        </p:spPr>
      </p:pic>
      <p:pic>
        <p:nvPicPr>
          <p:cNvPr id="96285" name="Picture 35" descr="imag1034"/>
          <p:cNvPicPr>
            <a:picLocks noChangeAspect="1" noChangeArrowheads="1"/>
          </p:cNvPicPr>
          <p:nvPr/>
        </p:nvPicPr>
        <p:blipFill>
          <a:blip r:embed="rId3" cstate="print"/>
          <a:srcRect/>
          <a:stretch>
            <a:fillRect/>
          </a:stretch>
        </p:blipFill>
        <p:spPr bwMode="auto">
          <a:xfrm>
            <a:off x="3419475" y="3141663"/>
            <a:ext cx="2443163" cy="601662"/>
          </a:xfrm>
          <a:prstGeom prst="rect">
            <a:avLst/>
          </a:prstGeom>
          <a:noFill/>
          <a:ln w="9525">
            <a:noFill/>
            <a:miter lim="800000"/>
            <a:headEnd/>
            <a:tailEnd/>
          </a:ln>
        </p:spPr>
      </p:pic>
      <p:pic>
        <p:nvPicPr>
          <p:cNvPr id="96286" name="Picture 36" descr="imag1036"/>
          <p:cNvPicPr>
            <a:picLocks noChangeAspect="1" noChangeArrowheads="1"/>
          </p:cNvPicPr>
          <p:nvPr/>
        </p:nvPicPr>
        <p:blipFill>
          <a:blip r:embed="rId4" cstate="print"/>
          <a:srcRect/>
          <a:stretch>
            <a:fillRect/>
          </a:stretch>
        </p:blipFill>
        <p:spPr bwMode="auto">
          <a:xfrm>
            <a:off x="3419475" y="3860800"/>
            <a:ext cx="2365375" cy="720725"/>
          </a:xfrm>
          <a:prstGeom prst="rect">
            <a:avLst/>
          </a:prstGeom>
          <a:noFill/>
          <a:ln w="9525">
            <a:noFill/>
            <a:miter lim="800000"/>
            <a:headEnd/>
            <a:tailEnd/>
          </a:ln>
        </p:spPr>
      </p:pic>
      <p:pic>
        <p:nvPicPr>
          <p:cNvPr id="96287" name="Picture 37" descr="imag1038"/>
          <p:cNvPicPr>
            <a:picLocks noChangeAspect="1" noChangeArrowheads="1"/>
          </p:cNvPicPr>
          <p:nvPr/>
        </p:nvPicPr>
        <p:blipFill>
          <a:blip r:embed="rId5" cstate="print"/>
          <a:srcRect/>
          <a:stretch>
            <a:fillRect/>
          </a:stretch>
        </p:blipFill>
        <p:spPr bwMode="auto">
          <a:xfrm>
            <a:off x="3563938" y="4724400"/>
            <a:ext cx="2033587" cy="647700"/>
          </a:xfrm>
          <a:prstGeom prst="rect">
            <a:avLst/>
          </a:prstGeom>
          <a:noFill/>
          <a:ln w="9525">
            <a:noFill/>
            <a:miter lim="800000"/>
            <a:headEnd/>
            <a:tailEnd/>
          </a:ln>
        </p:spPr>
      </p:pic>
      <p:pic>
        <p:nvPicPr>
          <p:cNvPr id="96288" name="Picture 38" descr="imag1040"/>
          <p:cNvPicPr>
            <a:picLocks noChangeAspect="1" noChangeArrowheads="1"/>
          </p:cNvPicPr>
          <p:nvPr/>
        </p:nvPicPr>
        <p:blipFill>
          <a:blip r:embed="rId6" cstate="print"/>
          <a:srcRect/>
          <a:stretch>
            <a:fillRect/>
          </a:stretch>
        </p:blipFill>
        <p:spPr bwMode="auto">
          <a:xfrm>
            <a:off x="4140200" y="5516563"/>
            <a:ext cx="877888" cy="763587"/>
          </a:xfrm>
          <a:prstGeom prst="rect">
            <a:avLst/>
          </a:prstGeom>
          <a:noFill/>
          <a:ln w="9525">
            <a:noFill/>
            <a:miter lim="800000"/>
            <a:headEnd/>
            <a:tailEnd/>
          </a:ln>
        </p:spPr>
      </p:pic>
      <p:sp>
        <p:nvSpPr>
          <p:cNvPr id="9" name="Прямоугольник 8"/>
          <p:cNvSpPr/>
          <p:nvPr/>
        </p:nvSpPr>
        <p:spPr>
          <a:xfrm>
            <a:off x="467544" y="633284"/>
            <a:ext cx="7920880" cy="5016758"/>
          </a:xfrm>
          <a:prstGeom prst="rect">
            <a:avLst/>
          </a:prstGeom>
        </p:spPr>
        <p:txBody>
          <a:bodyPr wrap="square">
            <a:spAutoFit/>
          </a:bodyPr>
          <a:lstStyle/>
          <a:p>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Белоктардың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синтезі</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рибосомада</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жүреді</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Белоктардың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синтезі</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үшін</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қажет</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энергия АТФ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және</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ГТФ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арқылы</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қамтамасыз</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етіледі</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айта</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кету керек,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бір</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пептидтік</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байланыс</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түзілу</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үшін</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макроэргтік</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қосылыс</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қажет</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20-ға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жуық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амин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қышқылдары</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20-дан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астам</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аминоацил</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т-РНҚ синтетаза</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ферменті</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20-ға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жуық т-РНҚ</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М</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r>
              <a:rPr lang="en-US" sz="20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ионы,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конц</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5-8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тМ</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қажет</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Сонымен</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барлығы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200-ге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жуық макромолекулалар</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белоктық факторлар</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қажет</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Составн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тавная">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7.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Horizon</Template>
  <TotalTime>7392</TotalTime>
  <Words>551</Words>
  <Application>Microsoft Office PowerPoint</Application>
  <PresentationFormat>Экран (4:3)</PresentationFormat>
  <Paragraphs>80</Paragraphs>
  <Slides>22</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22</vt:i4>
      </vt:variant>
    </vt:vector>
  </HeadingPairs>
  <TitlesOfParts>
    <vt:vector size="29" baseType="lpstr">
      <vt:lpstr>Тема Office</vt:lpstr>
      <vt:lpstr>Эркер</vt:lpstr>
      <vt:lpstr>Составная</vt:lpstr>
      <vt:lpstr>Sketchbook</vt:lpstr>
      <vt:lpstr>1_Тема Office</vt:lpstr>
      <vt:lpstr>1_Сектор</vt:lpstr>
      <vt:lpstr>Главное мероприятие</vt:lpstr>
      <vt:lpstr>Дәріс 8 Фермент биосинтезі </vt:lpstr>
      <vt:lpstr>Жоспар</vt:lpstr>
      <vt:lpstr>Слайд 3</vt:lpstr>
      <vt:lpstr>     Нәруыз құрамы</vt:lpstr>
      <vt:lpstr>Слайд 5</vt:lpstr>
      <vt:lpstr>Белоктардың синтезделуі негізінен екі кезеңнен тұрады:  1. Ядролық кезең немесе транскрипция. Мұнда ДНҚ қос тізбегінің біреуінің комплементарлы көшірмесі болып табылатын и-РНҚ синтезі жүреді. Осы жолмен синтезделген и-РНҚ әрі қарай синтезделетін белоктың негізі болып табылады.  2. Цитоплазмалық кезең яғни трансляция. Цитоплазмада 4 әріптік генетикалық информацияның триплеттік кодтың көмегімен 20 әріптік амин қышқылдарынан тұратын белоктың тізбегіне айналу процесі жүреді. Сонымен бірге онда белоктардың үшінші, төртінші реттік құрылысының кеңістікте орын алуы және олардың клетка метаболизміне тікелей қатынасуына мүмкіндік туады.</vt:lpstr>
      <vt:lpstr>Слайд 7</vt:lpstr>
      <vt:lpstr>Слайд 8</vt:lpstr>
      <vt:lpstr>Слайд 9</vt:lpstr>
      <vt:lpstr> Рибосома нәруыз биосинтезін  жүзеге асыратын органоид.                                        Рибосома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Белки  Строение и свойства</dc:title>
  <dc:creator>серж</dc:creator>
  <cp:lastModifiedBy>Lenovo</cp:lastModifiedBy>
  <cp:revision>53</cp:revision>
  <dcterms:created xsi:type="dcterms:W3CDTF">2007-11-15T16:23:01Z</dcterms:created>
  <dcterms:modified xsi:type="dcterms:W3CDTF">2024-10-20T18:21:29Z</dcterms:modified>
</cp:coreProperties>
</file>